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3.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4.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5.xml" ContentType="application/vnd.openxmlformats-officedocument.theme+xml"/>
  <Override PartName="/ppt/slideLayouts/slideLayout32.xml" ContentType="application/vnd.openxmlformats-officedocument.presentationml.slideLayout+xml"/>
  <Override PartName="/ppt/theme/theme6.xml" ContentType="application/vnd.openxmlformats-officedocument.theme+xml"/>
  <Override PartName="/ppt/slideLayouts/slideLayout33.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4205" r:id="rId4"/>
    <p:sldMasterId id="2147484368" r:id="rId5"/>
    <p:sldMasterId id="2147484345" r:id="rId6"/>
    <p:sldMasterId id="2147484347" r:id="rId7"/>
    <p:sldMasterId id="2147484306" r:id="rId8"/>
    <p:sldMasterId id="2147484386" r:id="rId9"/>
    <p:sldMasterId id="2147484388" r:id="rId10"/>
  </p:sldMasterIdLst>
  <p:notesMasterIdLst>
    <p:notesMasterId r:id="rId77"/>
  </p:notesMasterIdLst>
  <p:handoutMasterIdLst>
    <p:handoutMasterId r:id="rId78"/>
  </p:handoutMasterIdLst>
  <p:sldIdLst>
    <p:sldId id="428" r:id="rId11"/>
    <p:sldId id="494" r:id="rId12"/>
    <p:sldId id="550" r:id="rId13"/>
    <p:sldId id="495" r:id="rId14"/>
    <p:sldId id="496" r:id="rId15"/>
    <p:sldId id="497" r:id="rId16"/>
    <p:sldId id="498" r:id="rId17"/>
    <p:sldId id="499" r:id="rId18"/>
    <p:sldId id="500" r:id="rId19"/>
    <p:sldId id="501" r:id="rId20"/>
    <p:sldId id="502" r:id="rId21"/>
    <p:sldId id="503" r:id="rId22"/>
    <p:sldId id="504" r:id="rId23"/>
    <p:sldId id="551" r:id="rId24"/>
    <p:sldId id="506" r:id="rId25"/>
    <p:sldId id="507" r:id="rId26"/>
    <p:sldId id="508" r:id="rId27"/>
    <p:sldId id="509" r:id="rId28"/>
    <p:sldId id="510" r:id="rId29"/>
    <p:sldId id="511" r:id="rId30"/>
    <p:sldId id="512" r:id="rId31"/>
    <p:sldId id="513" r:id="rId32"/>
    <p:sldId id="514" r:id="rId33"/>
    <p:sldId id="515" r:id="rId34"/>
    <p:sldId id="516" r:id="rId35"/>
    <p:sldId id="517" r:id="rId36"/>
    <p:sldId id="518" r:id="rId37"/>
    <p:sldId id="519" r:id="rId38"/>
    <p:sldId id="520" r:id="rId39"/>
    <p:sldId id="521" r:id="rId40"/>
    <p:sldId id="522" r:id="rId41"/>
    <p:sldId id="523" r:id="rId42"/>
    <p:sldId id="524" r:id="rId43"/>
    <p:sldId id="525" r:id="rId44"/>
    <p:sldId id="526" r:id="rId45"/>
    <p:sldId id="527" r:id="rId46"/>
    <p:sldId id="528" r:id="rId47"/>
    <p:sldId id="529" r:id="rId48"/>
    <p:sldId id="530" r:id="rId49"/>
    <p:sldId id="531" r:id="rId50"/>
    <p:sldId id="532" r:id="rId51"/>
    <p:sldId id="533" r:id="rId52"/>
    <p:sldId id="534" r:id="rId53"/>
    <p:sldId id="535" r:id="rId54"/>
    <p:sldId id="536" r:id="rId55"/>
    <p:sldId id="537" r:id="rId56"/>
    <p:sldId id="538" r:id="rId57"/>
    <p:sldId id="484" r:id="rId58"/>
    <p:sldId id="486" r:id="rId59"/>
    <p:sldId id="487" r:id="rId60"/>
    <p:sldId id="488" r:id="rId61"/>
    <p:sldId id="489" r:id="rId62"/>
    <p:sldId id="490" r:id="rId63"/>
    <p:sldId id="491" r:id="rId64"/>
    <p:sldId id="539" r:id="rId65"/>
    <p:sldId id="540" r:id="rId66"/>
    <p:sldId id="541" r:id="rId67"/>
    <p:sldId id="542" r:id="rId68"/>
    <p:sldId id="543" r:id="rId69"/>
    <p:sldId id="544" r:id="rId70"/>
    <p:sldId id="429" r:id="rId71"/>
    <p:sldId id="546" r:id="rId72"/>
    <p:sldId id="547" r:id="rId73"/>
    <p:sldId id="548" r:id="rId74"/>
    <p:sldId id="549" r:id="rId75"/>
    <p:sldId id="426" r:id="rId76"/>
  </p:sldIdLst>
  <p:sldSz cx="12192000" cy="6858000"/>
  <p:notesSz cx="9296400" cy="7010400"/>
  <p:custDataLst>
    <p:tags r:id="rId79"/>
  </p:custDataLst>
  <p:defaultTextStyle>
    <a:defPPr>
      <a:defRPr lang="de-DE"/>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3" orient="horz" pos="2160">
          <p15:clr>
            <a:srgbClr val="A4A3A4"/>
          </p15:clr>
        </p15:guide>
        <p15:guide id="4"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urore Etique" initials="AE" lastIdx="41" clrIdx="0">
    <p:extLst>
      <p:ext uri="{19B8F6BF-5375-455C-9EA6-DF929625EA0E}">
        <p15:presenceInfo xmlns:p15="http://schemas.microsoft.com/office/powerpoint/2012/main" userId="S::jetiqua@jci.com::a31ef8a8-4d3a-4748-b2d3-01bb59dbf63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64241"/>
    <a:srgbClr val="476F4F"/>
    <a:srgbClr val="1B2B36"/>
    <a:srgbClr val="B5A99F"/>
    <a:srgbClr val="D4C5AE"/>
    <a:srgbClr val="1F1916"/>
    <a:srgbClr val="BA342F"/>
    <a:srgbClr val="524743"/>
    <a:srgbClr val="014F5C"/>
    <a:srgbClr val="394F5D"/>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764" autoAdjust="0"/>
    <p:restoredTop sz="94422" autoAdjust="0"/>
  </p:normalViewPr>
  <p:slideViewPr>
    <p:cSldViewPr snapToGrid="0" showGuides="1">
      <p:cViewPr varScale="1">
        <p:scale>
          <a:sx n="109" d="100"/>
          <a:sy n="109" d="100"/>
        </p:scale>
        <p:origin x="594" y="96"/>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178" d="100"/>
        <a:sy n="178" d="100"/>
      </p:scale>
      <p:origin x="0" y="0"/>
    </p:cViewPr>
  </p:sorterViewPr>
  <p:notesViewPr>
    <p:cSldViewPr snapToGrid="0" showGuides="1">
      <p:cViewPr>
        <p:scale>
          <a:sx n="100" d="100"/>
          <a:sy n="100" d="100"/>
        </p:scale>
        <p:origin x="3736" y="1056"/>
      </p:cViewPr>
      <p:guideLst/>
    </p:cSldViewPr>
  </p:notesViewPr>
  <p:gridSpacing cx="36004" cy="36004"/>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slide" Target="slides/slide58.xml"/><Relationship Id="rId84" Type="http://schemas.openxmlformats.org/officeDocument/2006/relationships/tableStyles" Target="tableStyles.xml"/><Relationship Id="rId16" Type="http://schemas.openxmlformats.org/officeDocument/2006/relationships/slide" Target="slides/slide6.xml"/><Relationship Id="rId11" Type="http://schemas.openxmlformats.org/officeDocument/2006/relationships/slide" Target="slides/slide1.xml"/><Relationship Id="rId32" Type="http://schemas.openxmlformats.org/officeDocument/2006/relationships/slide" Target="slides/slide22.xml"/><Relationship Id="rId37" Type="http://schemas.openxmlformats.org/officeDocument/2006/relationships/slide" Target="slides/slide27.xml"/><Relationship Id="rId53" Type="http://schemas.openxmlformats.org/officeDocument/2006/relationships/slide" Target="slides/slide43.xml"/><Relationship Id="rId58" Type="http://schemas.openxmlformats.org/officeDocument/2006/relationships/slide" Target="slides/slide48.xml"/><Relationship Id="rId74" Type="http://schemas.openxmlformats.org/officeDocument/2006/relationships/slide" Target="slides/slide64.xml"/><Relationship Id="rId79" Type="http://schemas.openxmlformats.org/officeDocument/2006/relationships/tags" Target="tags/tag1.xml"/><Relationship Id="rId5" Type="http://schemas.openxmlformats.org/officeDocument/2006/relationships/slideMaster" Target="slideMasters/slideMaster2.xml"/><Relationship Id="rId61" Type="http://schemas.openxmlformats.org/officeDocument/2006/relationships/slide" Target="slides/slide51.xml"/><Relationship Id="rId82" Type="http://schemas.openxmlformats.org/officeDocument/2006/relationships/viewProps" Target="viewProps.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slide" Target="slides/slide59.xml"/><Relationship Id="rId77" Type="http://schemas.openxmlformats.org/officeDocument/2006/relationships/notesMaster" Target="notesMasters/notesMaster1.xml"/><Relationship Id="rId8" Type="http://schemas.openxmlformats.org/officeDocument/2006/relationships/slideMaster" Target="slideMasters/slideMaster5.xml"/><Relationship Id="rId51" Type="http://schemas.openxmlformats.org/officeDocument/2006/relationships/slide" Target="slides/slide41.xml"/><Relationship Id="rId72" Type="http://schemas.openxmlformats.org/officeDocument/2006/relationships/slide" Target="slides/slide62.xml"/><Relationship Id="rId80"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slide" Target="slides/slide65.xml"/><Relationship Id="rId83"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7.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handoutMaster" Target="handoutMasters/handoutMaster1.xml"/><Relationship Id="rId8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slide" Target="slides/slide66.xml"/><Relationship Id="rId7" Type="http://schemas.openxmlformats.org/officeDocument/2006/relationships/slideMaster" Target="slideMasters/slideMaster4.xml"/><Relationship Id="rId71" Type="http://schemas.openxmlformats.org/officeDocument/2006/relationships/slide" Target="slides/slide61.xml"/><Relationship Id="rId2" Type="http://schemas.openxmlformats.org/officeDocument/2006/relationships/customXml" Target="../customXml/item2.xml"/><Relationship Id="rId29" Type="http://schemas.openxmlformats.org/officeDocument/2006/relationships/slide" Target="slides/slide19.xml"/><Relationship Id="rId24" Type="http://schemas.openxmlformats.org/officeDocument/2006/relationships/slide" Target="slides/slide14.xml"/><Relationship Id="rId40" Type="http://schemas.openxmlformats.org/officeDocument/2006/relationships/slide" Target="slides/slide30.xml"/><Relationship Id="rId45" Type="http://schemas.openxmlformats.org/officeDocument/2006/relationships/slide" Target="slides/slide35.xml"/><Relationship Id="rId66" Type="http://schemas.openxmlformats.org/officeDocument/2006/relationships/slide" Target="slides/slide5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hdr" sz="quarter"/>
          </p:nvPr>
        </p:nvSpPr>
        <p:spPr bwMode="auto">
          <a:xfrm>
            <a:off x="0" y="0"/>
            <a:ext cx="4029453" cy="350913"/>
          </a:xfrm>
          <a:prstGeom prst="rect">
            <a:avLst/>
          </a:prstGeom>
          <a:noFill/>
          <a:ln w="9525">
            <a:noFill/>
            <a:miter lim="800000"/>
            <a:headEnd/>
            <a:tailEnd/>
          </a:ln>
          <a:effectLst/>
        </p:spPr>
        <p:txBody>
          <a:bodyPr vert="horz" wrap="square" lIns="91705" tIns="45853" rIns="91705" bIns="45853" numCol="1" anchor="t" anchorCtr="0" compatLnSpc="1">
            <a:prstTxWarp prst="textNoShape">
              <a:avLst/>
            </a:prstTxWarp>
          </a:bodyPr>
          <a:lstStyle>
            <a:lvl1pPr>
              <a:defRPr sz="1200">
                <a:latin typeface="Arial" charset="0"/>
                <a:cs typeface="+mn-cs"/>
              </a:defRPr>
            </a:lvl1pPr>
          </a:lstStyle>
          <a:p>
            <a:pPr>
              <a:defRPr/>
            </a:pPr>
            <a:r>
              <a:rPr lang="en-GB"/>
              <a:t>Header - Use 'Insert &gt;Header &amp; Footer' to modify this text and ‘Apply to all’</a:t>
            </a:r>
            <a:endParaRPr lang="de-DE"/>
          </a:p>
        </p:txBody>
      </p:sp>
      <p:sp>
        <p:nvSpPr>
          <p:cNvPr id="75779" name="Rectangle 3"/>
          <p:cNvSpPr>
            <a:spLocks noGrp="1" noChangeArrowheads="1"/>
          </p:cNvSpPr>
          <p:nvPr>
            <p:ph type="dt" sz="quarter" idx="1"/>
          </p:nvPr>
        </p:nvSpPr>
        <p:spPr bwMode="auto">
          <a:xfrm>
            <a:off x="5264776" y="0"/>
            <a:ext cx="4029453" cy="350913"/>
          </a:xfrm>
          <a:prstGeom prst="rect">
            <a:avLst/>
          </a:prstGeom>
          <a:noFill/>
          <a:ln w="9525">
            <a:noFill/>
            <a:miter lim="800000"/>
            <a:headEnd/>
            <a:tailEnd/>
          </a:ln>
          <a:effectLst/>
        </p:spPr>
        <p:txBody>
          <a:bodyPr vert="horz" wrap="square" lIns="91705" tIns="45853" rIns="91705" bIns="45853" numCol="1" anchor="t" anchorCtr="0" compatLnSpc="1">
            <a:prstTxWarp prst="textNoShape">
              <a:avLst/>
            </a:prstTxWarp>
          </a:bodyPr>
          <a:lstStyle>
            <a:lvl1pPr algn="r">
              <a:defRPr sz="1200">
                <a:latin typeface="Arial" charset="0"/>
                <a:cs typeface="+mn-cs"/>
              </a:defRPr>
            </a:lvl1pPr>
          </a:lstStyle>
          <a:p>
            <a:pPr>
              <a:defRPr/>
            </a:pPr>
            <a:endParaRPr lang="de-DE"/>
          </a:p>
        </p:txBody>
      </p:sp>
      <p:sp>
        <p:nvSpPr>
          <p:cNvPr id="75780" name="Rectangle 4"/>
          <p:cNvSpPr>
            <a:spLocks noGrp="1" noChangeArrowheads="1"/>
          </p:cNvSpPr>
          <p:nvPr>
            <p:ph type="ftr" sz="quarter" idx="2"/>
          </p:nvPr>
        </p:nvSpPr>
        <p:spPr bwMode="auto">
          <a:xfrm>
            <a:off x="0" y="6658367"/>
            <a:ext cx="4029453" cy="350912"/>
          </a:xfrm>
          <a:prstGeom prst="rect">
            <a:avLst/>
          </a:prstGeom>
          <a:noFill/>
          <a:ln w="9525">
            <a:noFill/>
            <a:miter lim="800000"/>
            <a:headEnd/>
            <a:tailEnd/>
          </a:ln>
          <a:effectLst/>
        </p:spPr>
        <p:txBody>
          <a:bodyPr vert="horz" wrap="square" lIns="91705" tIns="45853" rIns="91705" bIns="45853" numCol="1" anchor="b" anchorCtr="0" compatLnSpc="1">
            <a:prstTxWarp prst="textNoShape">
              <a:avLst/>
            </a:prstTxWarp>
          </a:bodyPr>
          <a:lstStyle>
            <a:lvl1pPr>
              <a:defRPr sz="1200">
                <a:latin typeface="Arial" charset="0"/>
                <a:cs typeface="+mn-cs"/>
              </a:defRPr>
            </a:lvl1pPr>
          </a:lstStyle>
          <a:p>
            <a:pPr>
              <a:defRPr/>
            </a:pPr>
            <a:r>
              <a:rPr lang="en-GB"/>
              <a:t>Footer - Use 'Insert &gt;Header &amp; Footer' to modify this text and ‘Apply to all’</a:t>
            </a:r>
            <a:endParaRPr lang="de-DE"/>
          </a:p>
        </p:txBody>
      </p:sp>
      <p:sp>
        <p:nvSpPr>
          <p:cNvPr id="75781" name="Rectangle 5"/>
          <p:cNvSpPr>
            <a:spLocks noGrp="1" noChangeArrowheads="1"/>
          </p:cNvSpPr>
          <p:nvPr>
            <p:ph type="sldNum" sz="quarter" idx="3"/>
          </p:nvPr>
        </p:nvSpPr>
        <p:spPr bwMode="auto">
          <a:xfrm>
            <a:off x="5264776" y="6658367"/>
            <a:ext cx="4029453" cy="350912"/>
          </a:xfrm>
          <a:prstGeom prst="rect">
            <a:avLst/>
          </a:prstGeom>
          <a:noFill/>
          <a:ln w="9525">
            <a:noFill/>
            <a:miter lim="800000"/>
            <a:headEnd/>
            <a:tailEnd/>
          </a:ln>
          <a:effectLst/>
        </p:spPr>
        <p:txBody>
          <a:bodyPr vert="horz" wrap="square" lIns="91705" tIns="45853" rIns="91705" bIns="45853" numCol="1" anchor="b" anchorCtr="0" compatLnSpc="1">
            <a:prstTxWarp prst="textNoShape">
              <a:avLst/>
            </a:prstTxWarp>
          </a:bodyPr>
          <a:lstStyle>
            <a:lvl1pPr algn="r">
              <a:defRPr sz="1200"/>
            </a:lvl1pPr>
          </a:lstStyle>
          <a:p>
            <a:fld id="{89DDC178-408E-43EE-BF8A-7CB72437D5D5}" type="slidenum">
              <a:rPr lang="de-DE"/>
              <a:pPr/>
              <a:t>‹#›</a:t>
            </a:fld>
            <a:endParaRPr lang="de-DE"/>
          </a:p>
        </p:txBody>
      </p:sp>
    </p:spTree>
    <p:extLst>
      <p:ext uri="{BB962C8B-B14F-4D97-AF65-F5344CB8AC3E}">
        <p14:creationId xmlns:p14="http://schemas.microsoft.com/office/powerpoint/2010/main" val="2099576542"/>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323850" y="162370"/>
            <a:ext cx="4410521" cy="31063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defRPr sz="1000" b="0">
                <a:solidFill>
                  <a:schemeClr val="bg2"/>
                </a:solidFill>
                <a:latin typeface="Arial" charset="0"/>
                <a:cs typeface="+mn-cs"/>
              </a:defRPr>
            </a:lvl1pPr>
          </a:lstStyle>
          <a:p>
            <a:pPr>
              <a:defRPr/>
            </a:pPr>
            <a:r>
              <a:rPr lang="en-GB"/>
              <a:t>Header - Use 'Insert &gt;Header &amp; Footer' to modify this text and ‘Apply to all’</a:t>
            </a:r>
            <a:endParaRPr lang="de-DE"/>
          </a:p>
        </p:txBody>
      </p:sp>
      <p:sp>
        <p:nvSpPr>
          <p:cNvPr id="7171" name="Rectangle 3"/>
          <p:cNvSpPr>
            <a:spLocks noGrp="1" noChangeArrowheads="1"/>
          </p:cNvSpPr>
          <p:nvPr>
            <p:ph type="dt" idx="1"/>
          </p:nvPr>
        </p:nvSpPr>
        <p:spPr bwMode="auto">
          <a:xfrm>
            <a:off x="4935159" y="162371"/>
            <a:ext cx="4029453" cy="31063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r">
              <a:defRPr sz="1000">
                <a:solidFill>
                  <a:schemeClr val="bg2"/>
                </a:solidFill>
                <a:latin typeface="Arial" charset="0"/>
                <a:cs typeface="+mn-cs"/>
              </a:defRPr>
            </a:lvl1pPr>
          </a:lstStyle>
          <a:p>
            <a:pPr>
              <a:defRPr/>
            </a:pPr>
            <a:endParaRPr lang="de-DE"/>
          </a:p>
        </p:txBody>
      </p:sp>
      <p:sp>
        <p:nvSpPr>
          <p:cNvPr id="7173" name="Rectangle 5"/>
          <p:cNvSpPr>
            <a:spLocks noGrp="1" noChangeArrowheads="1"/>
          </p:cNvSpPr>
          <p:nvPr>
            <p:ph type="body" sz="quarter" idx="3"/>
          </p:nvPr>
        </p:nvSpPr>
        <p:spPr bwMode="auto">
          <a:xfrm>
            <a:off x="323851" y="620712"/>
            <a:ext cx="4410520" cy="5832475"/>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de-DE" noProof="0" dirty="0"/>
              <a:t>Indent level 0 (Use for headings)</a:t>
            </a:r>
          </a:p>
          <a:p>
            <a:pPr lvl="1"/>
            <a:r>
              <a:rPr lang="de-DE" noProof="0" dirty="0"/>
              <a:t>Indent Level 1 (Use for paragraph text)</a:t>
            </a:r>
          </a:p>
          <a:p>
            <a:pPr lvl="2"/>
            <a:r>
              <a:rPr lang="de-DE" noProof="0" dirty="0"/>
              <a:t>Indent Level 2 (First level bullets)</a:t>
            </a:r>
          </a:p>
          <a:p>
            <a:pPr lvl="3"/>
            <a:r>
              <a:rPr lang="de-DE" noProof="0" dirty="0"/>
              <a:t>Indent Level 3 (Second level bullets)</a:t>
            </a:r>
          </a:p>
          <a:p>
            <a:pPr lvl="4"/>
            <a:r>
              <a:rPr lang="de-DE" noProof="0" dirty="0"/>
              <a:t>Indent Level 4</a:t>
            </a:r>
          </a:p>
        </p:txBody>
      </p:sp>
      <p:sp>
        <p:nvSpPr>
          <p:cNvPr id="8" name="Rectangle 5"/>
          <p:cNvSpPr txBox="1">
            <a:spLocks noChangeArrowheads="1"/>
          </p:cNvSpPr>
          <p:nvPr/>
        </p:nvSpPr>
        <p:spPr bwMode="auto">
          <a:xfrm>
            <a:off x="639763" y="6592889"/>
            <a:ext cx="1100137" cy="92075"/>
          </a:xfrm>
          <a:prstGeom prst="rect">
            <a:avLst/>
          </a:prstGeom>
          <a:noFill/>
          <a:ln w="9525">
            <a:noFill/>
            <a:miter lim="800000"/>
            <a:headEnd/>
            <a:tailEnd/>
          </a:ln>
          <a:effectLst/>
        </p:spPr>
        <p:txBody>
          <a:bodyPr lIns="0" tIns="0" rIns="0" bIns="0">
            <a:spAutoFit/>
          </a:bodyPr>
          <a:lstStyle>
            <a:lvl1pPr>
              <a:defRPr sz="1000" noProof="1" smtClean="0">
                <a:solidFill>
                  <a:schemeClr val="bg2"/>
                </a:solidFill>
                <a:latin typeface="Arial" charset="0"/>
              </a:defRPr>
            </a:lvl1pPr>
          </a:lstStyle>
          <a:p>
            <a:pPr>
              <a:defRPr/>
            </a:pPr>
            <a:r>
              <a:rPr lang="en-US" sz="600" dirty="0">
                <a:solidFill>
                  <a:srgbClr val="000000"/>
                </a:solidFill>
                <a:cs typeface="+mn-cs"/>
              </a:rPr>
              <a:t>Johnson Controls  —</a:t>
            </a:r>
            <a:endParaRPr lang="en-GB" sz="600" dirty="0">
              <a:solidFill>
                <a:srgbClr val="000000"/>
              </a:solidFill>
              <a:cs typeface="Arial" charset="0"/>
            </a:endParaRPr>
          </a:p>
        </p:txBody>
      </p:sp>
      <p:pic>
        <p:nvPicPr>
          <p:cNvPr id="10" name="Picture 9" descr="JCI_RGB.emf"/>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52687" y="6427491"/>
            <a:ext cx="811925" cy="356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Footer Placeholder 1"/>
          <p:cNvSpPr>
            <a:spLocks noGrp="1"/>
          </p:cNvSpPr>
          <p:nvPr>
            <p:ph type="ftr" sz="quarter" idx="4"/>
          </p:nvPr>
        </p:nvSpPr>
        <p:spPr>
          <a:xfrm>
            <a:off x="1532062" y="6543010"/>
            <a:ext cx="4750467" cy="193675"/>
          </a:xfrm>
          <a:prstGeom prst="rect">
            <a:avLst/>
          </a:prstGeom>
        </p:spPr>
        <p:txBody>
          <a:bodyPr vert="horz" lIns="0" tIns="0" rIns="0" bIns="0" rtlCol="0" anchor="ctr"/>
          <a:lstStyle>
            <a:lvl1pPr algn="l">
              <a:defRPr sz="600">
                <a:solidFill>
                  <a:schemeClr val="tx1"/>
                </a:solidFill>
              </a:defRPr>
            </a:lvl1pPr>
          </a:lstStyle>
          <a:p>
            <a:r>
              <a:rPr lang="en-GB"/>
              <a:t>Footer - Use 'Insert &gt;Header &amp; Footer' to modify this text and ‘Apply to all’</a:t>
            </a:r>
          </a:p>
        </p:txBody>
      </p:sp>
      <p:sp>
        <p:nvSpPr>
          <p:cNvPr id="2" name="TextBox 1"/>
          <p:cNvSpPr txBox="1"/>
          <p:nvPr/>
        </p:nvSpPr>
        <p:spPr>
          <a:xfrm>
            <a:off x="5020556" y="3782235"/>
            <a:ext cx="517770" cy="215444"/>
          </a:xfrm>
          <a:prstGeom prst="rect">
            <a:avLst/>
          </a:prstGeom>
          <a:noFill/>
        </p:spPr>
        <p:txBody>
          <a:bodyPr wrap="none" lIns="0" tIns="0" rIns="0" bIns="0" rtlCol="0">
            <a:spAutoFit/>
          </a:bodyPr>
          <a:lstStyle/>
          <a:p>
            <a:r>
              <a:rPr lang="en-GB" sz="1400">
                <a:solidFill>
                  <a:schemeClr val="bg2"/>
                </a:solidFill>
              </a:rPr>
              <a:t>Notes:</a:t>
            </a:r>
          </a:p>
        </p:txBody>
      </p:sp>
      <p:sp>
        <p:nvSpPr>
          <p:cNvPr id="3" name="Slide Number Placeholder 2"/>
          <p:cNvSpPr>
            <a:spLocks noGrp="1"/>
          </p:cNvSpPr>
          <p:nvPr>
            <p:ph type="sldNum" sz="quarter" idx="5"/>
          </p:nvPr>
        </p:nvSpPr>
        <p:spPr>
          <a:xfrm>
            <a:off x="232468" y="6534817"/>
            <a:ext cx="335164" cy="195518"/>
          </a:xfrm>
          <a:prstGeom prst="rect">
            <a:avLst/>
          </a:prstGeom>
        </p:spPr>
        <p:txBody>
          <a:bodyPr vert="horz" lIns="0" tIns="0" rIns="0" bIns="0" rtlCol="0" anchor="ctr"/>
          <a:lstStyle>
            <a:lvl1pPr algn="r">
              <a:defRPr sz="1000"/>
            </a:lvl1pPr>
          </a:lstStyle>
          <a:p>
            <a:fld id="{90D93DA3-2A01-4D17-B1E9-D362EE71B141}" type="slidenum">
              <a:rPr lang="en-GB" smtClean="0"/>
              <a:pPr/>
              <a:t>‹#›</a:t>
            </a:fld>
            <a:endParaRPr lang="en-GB"/>
          </a:p>
        </p:txBody>
      </p:sp>
      <p:sp>
        <p:nvSpPr>
          <p:cNvPr id="4" name="Slide Image Placeholder 3"/>
          <p:cNvSpPr>
            <a:spLocks noGrp="1" noRot="1" noChangeAspect="1"/>
          </p:cNvSpPr>
          <p:nvPr>
            <p:ph type="sldImg" idx="2"/>
          </p:nvPr>
        </p:nvSpPr>
        <p:spPr>
          <a:xfrm>
            <a:off x="5020556" y="696913"/>
            <a:ext cx="3944057" cy="2219198"/>
          </a:xfrm>
          <a:prstGeom prst="rect">
            <a:avLst/>
          </a:prstGeom>
          <a:noFill/>
          <a:ln w="12700">
            <a:solidFill>
              <a:prstClr val="black"/>
            </a:solidFill>
          </a:ln>
        </p:spPr>
        <p:txBody>
          <a:bodyPr vert="horz" lIns="91440" tIns="45720" rIns="91440" bIns="45720" rtlCol="0" anchor="ctr"/>
          <a:lstStyle/>
          <a:p>
            <a:endParaRPr lang="en-GB"/>
          </a:p>
        </p:txBody>
      </p:sp>
    </p:spTree>
    <p:extLst>
      <p:ext uri="{BB962C8B-B14F-4D97-AF65-F5344CB8AC3E}">
        <p14:creationId xmlns:p14="http://schemas.microsoft.com/office/powerpoint/2010/main" val="2465571862"/>
      </p:ext>
    </p:extLst>
  </p:cSld>
  <p:clrMap bg1="lt1" tx1="dk1" bg2="lt2" tx2="dk2" accent1="accent1" accent2="accent2" accent3="accent3" accent4="accent4" accent5="accent5" accent6="accent6" hlink="hlink" folHlink="folHlink"/>
  <p:hf dt="0"/>
  <p:notesStyle>
    <a:lvl1pPr algn="l" rtl="0" eaLnBrk="0" fontAlgn="base" hangingPunct="0">
      <a:spcBef>
        <a:spcPts val="0"/>
      </a:spcBef>
      <a:spcAft>
        <a:spcPts val="600"/>
      </a:spcAft>
      <a:defRPr sz="1600" kern="1200" baseline="0">
        <a:solidFill>
          <a:schemeClr val="tx2"/>
        </a:solidFill>
        <a:latin typeface="Arial" charset="0"/>
        <a:ea typeface="+mn-ea"/>
        <a:cs typeface="+mn-cs"/>
      </a:defRPr>
    </a:lvl1pPr>
    <a:lvl2pPr marL="0" indent="0" algn="l" rtl="0" eaLnBrk="0" fontAlgn="base" hangingPunct="0">
      <a:lnSpc>
        <a:spcPct val="110000"/>
      </a:lnSpc>
      <a:spcBef>
        <a:spcPts val="0"/>
      </a:spcBef>
      <a:spcAft>
        <a:spcPts val="600"/>
      </a:spcAft>
      <a:buFontTx/>
      <a:buNone/>
      <a:defRPr sz="1100" kern="1200">
        <a:solidFill>
          <a:schemeClr val="tx1"/>
        </a:solidFill>
        <a:latin typeface="Arial" charset="0"/>
        <a:ea typeface="+mn-ea"/>
        <a:cs typeface="+mn-cs"/>
      </a:defRPr>
    </a:lvl2pPr>
    <a:lvl3pPr marL="179388" indent="-179388" algn="l" rtl="0" eaLnBrk="0" fontAlgn="base" hangingPunct="0">
      <a:lnSpc>
        <a:spcPct val="110000"/>
      </a:lnSpc>
      <a:spcBef>
        <a:spcPts val="0"/>
      </a:spcBef>
      <a:spcAft>
        <a:spcPct val="0"/>
      </a:spcAft>
      <a:buFont typeface="Wingdings" panose="05000000000000000000" pitchFamily="2" charset="2"/>
      <a:buChar char="n"/>
      <a:defRPr sz="1100" kern="1200" baseline="0">
        <a:solidFill>
          <a:schemeClr val="tx1"/>
        </a:solidFill>
        <a:latin typeface="Arial" charset="0"/>
        <a:ea typeface="+mn-ea"/>
        <a:cs typeface="+mn-cs"/>
      </a:defRPr>
    </a:lvl3pPr>
    <a:lvl4pPr marL="358775" indent="-179388" algn="l" rtl="0" eaLnBrk="0" fontAlgn="base" hangingPunct="0">
      <a:lnSpc>
        <a:spcPct val="110000"/>
      </a:lnSpc>
      <a:spcBef>
        <a:spcPts val="0"/>
      </a:spcBef>
      <a:spcAft>
        <a:spcPct val="0"/>
      </a:spcAft>
      <a:buFont typeface="Wingdings" panose="05000000000000000000" pitchFamily="2" charset="2"/>
      <a:buChar char="n"/>
      <a:defRPr sz="1100" kern="1200" baseline="0">
        <a:solidFill>
          <a:schemeClr val="tx1"/>
        </a:solidFill>
        <a:latin typeface="Arial" charset="0"/>
        <a:ea typeface="+mn-ea"/>
        <a:cs typeface="+mn-cs"/>
      </a:defRPr>
    </a:lvl4pPr>
    <a:lvl5pPr marL="538163" indent="-179388" algn="l" rtl="0" eaLnBrk="0" fontAlgn="base" hangingPunct="0">
      <a:lnSpc>
        <a:spcPct val="110000"/>
      </a:lnSpc>
      <a:spcBef>
        <a:spcPts val="0"/>
      </a:spcBef>
      <a:spcAft>
        <a:spcPct val="0"/>
      </a:spcAft>
      <a:buFont typeface="Wingdings" panose="05000000000000000000" pitchFamily="2" charset="2"/>
      <a:buChar char="n"/>
      <a:defRPr sz="11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pos="204" userDrawn="1">
          <p15:clr>
            <a:srgbClr val="F26B43"/>
          </p15:clr>
        </p15:guide>
        <p15:guide id="2" pos="5647" userDrawn="1">
          <p15:clr>
            <a:srgbClr val="F26B43"/>
          </p15:clr>
        </p15:guide>
        <p15:guide id="3" orient="horz" pos="391" userDrawn="1">
          <p15:clr>
            <a:srgbClr val="F26B43"/>
          </p15:clr>
        </p15:guide>
        <p15:guide id="4" orient="horz" pos="4065" userDrawn="1">
          <p15:clr>
            <a:srgbClr val="F26B43"/>
          </p15:clr>
        </p15:guide>
        <p15:guide id="5" pos="3152" userDrawn="1">
          <p15:clr>
            <a:srgbClr val="F26B43"/>
          </p15:clr>
        </p15:guide>
        <p15:guide id="6" orient="horz" pos="436"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21263" y="696913"/>
            <a:ext cx="3943350" cy="2219325"/>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r>
              <a:rPr lang="en-GB"/>
              <a:t>Header - Use 'Insert &gt;Header &amp; Footer' to modify this text and ‘Apply to all’</a:t>
            </a:r>
            <a:endParaRPr lang="de-DE"/>
          </a:p>
        </p:txBody>
      </p:sp>
      <p:sp>
        <p:nvSpPr>
          <p:cNvPr id="5" name="Footer Placeholder 4"/>
          <p:cNvSpPr>
            <a:spLocks noGrp="1"/>
          </p:cNvSpPr>
          <p:nvPr>
            <p:ph type="ftr" sz="quarter" idx="4"/>
          </p:nvPr>
        </p:nvSpPr>
        <p:spPr/>
        <p:txBody>
          <a:bodyPr/>
          <a:lstStyle/>
          <a:p>
            <a:r>
              <a:rPr lang="en-GB"/>
              <a:t>Footer - Use 'Insert &gt;Header &amp; Footer' to modify this text and ‘Apply to all’</a:t>
            </a:r>
          </a:p>
        </p:txBody>
      </p:sp>
      <p:sp>
        <p:nvSpPr>
          <p:cNvPr id="6" name="Slide Number Placeholder 5"/>
          <p:cNvSpPr>
            <a:spLocks noGrp="1"/>
          </p:cNvSpPr>
          <p:nvPr>
            <p:ph type="sldNum" sz="quarter" idx="5"/>
          </p:nvPr>
        </p:nvSpPr>
        <p:spPr/>
        <p:txBody>
          <a:bodyPr/>
          <a:lstStyle/>
          <a:p>
            <a:fld id="{90D93DA3-2A01-4D17-B1E9-D362EE71B141}" type="slidenum">
              <a:rPr lang="en-GB" smtClean="0"/>
              <a:pPr/>
              <a:t>1</a:t>
            </a:fld>
            <a:endParaRPr lang="en-GB"/>
          </a:p>
        </p:txBody>
      </p:sp>
    </p:spTree>
    <p:extLst>
      <p:ext uri="{BB962C8B-B14F-4D97-AF65-F5344CB8AC3E}">
        <p14:creationId xmlns:p14="http://schemas.microsoft.com/office/powerpoint/2010/main" val="18702933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21263" y="696913"/>
            <a:ext cx="3943350" cy="2219325"/>
          </a:xfrm>
        </p:spPr>
      </p:sp>
      <p:sp>
        <p:nvSpPr>
          <p:cNvPr id="3" name="Notes Placeholder 2"/>
          <p:cNvSpPr>
            <a:spLocks noGrp="1"/>
          </p:cNvSpPr>
          <p:nvPr>
            <p:ph type="body" idx="1"/>
          </p:nvPr>
        </p:nvSpPr>
        <p:spPr/>
        <p:txBody>
          <a:bodyPr/>
          <a:lstStyle/>
          <a:p>
            <a:r>
              <a:rPr lang="en-US" dirty="0"/>
              <a:t>Note: Graphics masked; seen as slideshow advances. Yes, a “non-flammable” refrigerant is combustible if conditions align. A2L refrigerants just cross the line to a flammable rating. (believe the A3 image to be from a propane test)</a:t>
            </a:r>
          </a:p>
        </p:txBody>
      </p:sp>
      <p:sp>
        <p:nvSpPr>
          <p:cNvPr id="4" name="Header Placeholder 3"/>
          <p:cNvSpPr>
            <a:spLocks noGrp="1"/>
          </p:cNvSpPr>
          <p:nvPr>
            <p:ph type="hdr" sz="quarter"/>
          </p:nvPr>
        </p:nvSpPr>
        <p:spPr/>
        <p:txBody>
          <a:bodyPr/>
          <a:lstStyle/>
          <a:p>
            <a:pPr>
              <a:defRPr/>
            </a:pPr>
            <a:r>
              <a:rPr lang="en-GB"/>
              <a:t>Header - Use 'Insert &gt;Header &amp; Footer' to modify this text and ‘Apply to all’</a:t>
            </a:r>
            <a:endParaRPr lang="de-DE"/>
          </a:p>
        </p:txBody>
      </p:sp>
      <p:sp>
        <p:nvSpPr>
          <p:cNvPr id="5" name="Footer Placeholder 4"/>
          <p:cNvSpPr>
            <a:spLocks noGrp="1"/>
          </p:cNvSpPr>
          <p:nvPr>
            <p:ph type="ftr" sz="quarter" idx="4"/>
          </p:nvPr>
        </p:nvSpPr>
        <p:spPr/>
        <p:txBody>
          <a:bodyPr/>
          <a:lstStyle/>
          <a:p>
            <a:r>
              <a:rPr lang="en-GB"/>
              <a:t>Footer - Use 'Insert &gt;Header &amp; Footer' to modify this text and ‘Apply to all’</a:t>
            </a:r>
          </a:p>
        </p:txBody>
      </p:sp>
      <p:sp>
        <p:nvSpPr>
          <p:cNvPr id="6" name="Slide Number Placeholder 5"/>
          <p:cNvSpPr>
            <a:spLocks noGrp="1"/>
          </p:cNvSpPr>
          <p:nvPr>
            <p:ph type="sldNum" sz="quarter" idx="5"/>
          </p:nvPr>
        </p:nvSpPr>
        <p:spPr/>
        <p:txBody>
          <a:bodyPr/>
          <a:lstStyle/>
          <a:p>
            <a:fld id="{90D93DA3-2A01-4D17-B1E9-D362EE71B141}" type="slidenum">
              <a:rPr lang="en-GB" smtClean="0"/>
              <a:pPr/>
              <a:t>10</a:t>
            </a:fld>
            <a:endParaRPr lang="en-GB"/>
          </a:p>
        </p:txBody>
      </p:sp>
    </p:spTree>
    <p:extLst>
      <p:ext uri="{BB962C8B-B14F-4D97-AF65-F5344CB8AC3E}">
        <p14:creationId xmlns:p14="http://schemas.microsoft.com/office/powerpoint/2010/main" val="18567422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21263" y="696913"/>
            <a:ext cx="3943350" cy="2219325"/>
          </a:xfrm>
        </p:spPr>
      </p:sp>
      <p:sp>
        <p:nvSpPr>
          <p:cNvPr id="3" name="Notes Placeholder 2"/>
          <p:cNvSpPr>
            <a:spLocks noGrp="1"/>
          </p:cNvSpPr>
          <p:nvPr>
            <p:ph type="body" idx="1"/>
          </p:nvPr>
        </p:nvSpPr>
        <p:spPr/>
        <p:txBody>
          <a:bodyPr/>
          <a:lstStyle/>
          <a:p>
            <a:r>
              <a:rPr lang="en-US" dirty="0"/>
              <a:t>While R-454B is a poor fuel, it is still labeled as flammable and requires elevated awareness </a:t>
            </a:r>
          </a:p>
        </p:txBody>
      </p:sp>
      <p:sp>
        <p:nvSpPr>
          <p:cNvPr id="4" name="Header Placeholder 3"/>
          <p:cNvSpPr>
            <a:spLocks noGrp="1"/>
          </p:cNvSpPr>
          <p:nvPr>
            <p:ph type="hdr" sz="quarter"/>
          </p:nvPr>
        </p:nvSpPr>
        <p:spPr/>
        <p:txBody>
          <a:bodyPr/>
          <a:lstStyle/>
          <a:p>
            <a:pPr>
              <a:defRPr/>
            </a:pPr>
            <a:r>
              <a:rPr lang="en-GB"/>
              <a:t>Header - Use 'Insert &gt;Header &amp; Footer' to modify this text and ‘Apply to all’</a:t>
            </a:r>
            <a:endParaRPr lang="de-DE"/>
          </a:p>
        </p:txBody>
      </p:sp>
      <p:sp>
        <p:nvSpPr>
          <p:cNvPr id="5" name="Footer Placeholder 4"/>
          <p:cNvSpPr>
            <a:spLocks noGrp="1"/>
          </p:cNvSpPr>
          <p:nvPr>
            <p:ph type="ftr" sz="quarter" idx="4"/>
          </p:nvPr>
        </p:nvSpPr>
        <p:spPr/>
        <p:txBody>
          <a:bodyPr/>
          <a:lstStyle/>
          <a:p>
            <a:r>
              <a:rPr lang="en-GB"/>
              <a:t>Footer - Use 'Insert &gt;Header &amp; Footer' to modify this text and ‘Apply to all’</a:t>
            </a:r>
          </a:p>
        </p:txBody>
      </p:sp>
      <p:sp>
        <p:nvSpPr>
          <p:cNvPr id="6" name="Slide Number Placeholder 5"/>
          <p:cNvSpPr>
            <a:spLocks noGrp="1"/>
          </p:cNvSpPr>
          <p:nvPr>
            <p:ph type="sldNum" sz="quarter" idx="5"/>
          </p:nvPr>
        </p:nvSpPr>
        <p:spPr/>
        <p:txBody>
          <a:bodyPr/>
          <a:lstStyle/>
          <a:p>
            <a:fld id="{90D93DA3-2A01-4D17-B1E9-D362EE71B141}" type="slidenum">
              <a:rPr lang="en-GB" smtClean="0"/>
              <a:pPr/>
              <a:t>11</a:t>
            </a:fld>
            <a:endParaRPr lang="en-GB"/>
          </a:p>
        </p:txBody>
      </p:sp>
    </p:spTree>
    <p:extLst>
      <p:ext uri="{BB962C8B-B14F-4D97-AF65-F5344CB8AC3E}">
        <p14:creationId xmlns:p14="http://schemas.microsoft.com/office/powerpoint/2010/main" val="23028337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21263" y="696913"/>
            <a:ext cx="3943350" cy="2219325"/>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ts val="0"/>
              </a:spcBef>
              <a:spcAft>
                <a:spcPts val="600"/>
              </a:spcAft>
              <a:buClrTx/>
              <a:buSzTx/>
              <a:buFontTx/>
              <a:buNone/>
              <a:tabLst/>
              <a:defRPr/>
            </a:pPr>
            <a:r>
              <a:rPr lang="en-US" dirty="0"/>
              <a:t>Fire extinguisher comes up often in the presentation. A-B-C dry chemical recommended since these are readily available &amp; low cost; electrical and other field needs for a fire extinguisher are covered</a:t>
            </a:r>
          </a:p>
        </p:txBody>
      </p:sp>
      <p:sp>
        <p:nvSpPr>
          <p:cNvPr id="4" name="Header Placeholder 3"/>
          <p:cNvSpPr>
            <a:spLocks noGrp="1"/>
          </p:cNvSpPr>
          <p:nvPr>
            <p:ph type="hdr" sz="quarter"/>
          </p:nvPr>
        </p:nvSpPr>
        <p:spPr/>
        <p:txBody>
          <a:bodyPr/>
          <a:lstStyle/>
          <a:p>
            <a:pPr>
              <a:defRPr/>
            </a:pPr>
            <a:r>
              <a:rPr lang="en-GB"/>
              <a:t>Header - Use 'Insert &gt;Header &amp; Footer' to modify this text and ‘Apply to all’</a:t>
            </a:r>
            <a:endParaRPr lang="de-DE"/>
          </a:p>
        </p:txBody>
      </p:sp>
      <p:sp>
        <p:nvSpPr>
          <p:cNvPr id="5" name="Footer Placeholder 4"/>
          <p:cNvSpPr>
            <a:spLocks noGrp="1"/>
          </p:cNvSpPr>
          <p:nvPr>
            <p:ph type="ftr" sz="quarter" idx="4"/>
          </p:nvPr>
        </p:nvSpPr>
        <p:spPr/>
        <p:txBody>
          <a:bodyPr/>
          <a:lstStyle/>
          <a:p>
            <a:r>
              <a:rPr lang="en-GB"/>
              <a:t>Footer - Use 'Insert &gt;Header &amp; Footer' to modify this text and ‘Apply to all’</a:t>
            </a:r>
          </a:p>
        </p:txBody>
      </p:sp>
      <p:sp>
        <p:nvSpPr>
          <p:cNvPr id="6" name="Slide Number Placeholder 5"/>
          <p:cNvSpPr>
            <a:spLocks noGrp="1"/>
          </p:cNvSpPr>
          <p:nvPr>
            <p:ph type="sldNum" sz="quarter" idx="5"/>
          </p:nvPr>
        </p:nvSpPr>
        <p:spPr/>
        <p:txBody>
          <a:bodyPr/>
          <a:lstStyle/>
          <a:p>
            <a:fld id="{90D93DA3-2A01-4D17-B1E9-D362EE71B141}" type="slidenum">
              <a:rPr lang="en-GB" smtClean="0"/>
              <a:pPr/>
              <a:t>12</a:t>
            </a:fld>
            <a:endParaRPr lang="en-GB"/>
          </a:p>
        </p:txBody>
      </p:sp>
    </p:spTree>
    <p:extLst>
      <p:ext uri="{BB962C8B-B14F-4D97-AF65-F5344CB8AC3E}">
        <p14:creationId xmlns:p14="http://schemas.microsoft.com/office/powerpoint/2010/main" val="4413520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21263" y="696913"/>
            <a:ext cx="3943350" cy="2219325"/>
          </a:xfrm>
        </p:spPr>
      </p:sp>
      <p:sp>
        <p:nvSpPr>
          <p:cNvPr id="3" name="Notes Placeholder 2"/>
          <p:cNvSpPr>
            <a:spLocks noGrp="1"/>
          </p:cNvSpPr>
          <p:nvPr>
            <p:ph type="body" idx="1"/>
          </p:nvPr>
        </p:nvSpPr>
        <p:spPr/>
        <p:txBody>
          <a:bodyPr/>
          <a:lstStyle/>
          <a:p>
            <a:r>
              <a:rPr lang="en-US" dirty="0"/>
              <a:t>The HFO/HFC label doesn’t avoid phasedown requirements.</a:t>
            </a:r>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a:ln>
                  <a:noFill/>
                </a:ln>
                <a:solidFill>
                  <a:srgbClr val="878785"/>
                </a:solidFill>
                <a:effectLst/>
                <a:uLnTx/>
                <a:uFillTx/>
                <a:latin typeface="Arial" charset="0"/>
                <a:ea typeface="+mn-ea"/>
                <a:cs typeface="+mn-cs"/>
              </a:rPr>
              <a:t>Header - Use 'Insert &gt;Header &amp; Footer' to modify this text and ‘Apply to all’</a:t>
            </a:r>
            <a:endParaRPr kumimoji="0" lang="de-DE" sz="1000" b="0" i="0" u="none" strike="noStrike" kern="1200" cap="none" spc="0" normalizeH="0" baseline="0" noProof="0">
              <a:ln>
                <a:noFill/>
              </a:ln>
              <a:solidFill>
                <a:srgbClr val="878785"/>
              </a:solidFill>
              <a:effectLst/>
              <a:uLnTx/>
              <a:uFillTx/>
              <a:latin typeface="Arial" charset="0"/>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Footer - Use 'Insert &gt;Header &amp; Footer' to modify this text and ‘Apply to all’</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0D93DA3-2A01-4D17-B1E9-D362EE71B141}" type="slidenum">
              <a:rPr kumimoji="0" lang="en-GB" sz="10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7710372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21263" y="696913"/>
            <a:ext cx="3943350" cy="2219325"/>
          </a:xfrm>
        </p:spPr>
      </p:sp>
      <p:sp>
        <p:nvSpPr>
          <p:cNvPr id="3" name="Notes Placeholder 2"/>
          <p:cNvSpPr>
            <a:spLocks noGrp="1"/>
          </p:cNvSpPr>
          <p:nvPr>
            <p:ph type="body" idx="1"/>
          </p:nvPr>
        </p:nvSpPr>
        <p:spPr/>
        <p:txBody>
          <a:bodyPr/>
          <a:lstStyle/>
          <a:p>
            <a:r>
              <a:rPr lang="en-US" dirty="0"/>
              <a:t>Temperature Glide introduces some uncertainty to determining the actual coil temp</a:t>
            </a:r>
          </a:p>
        </p:txBody>
      </p:sp>
      <p:sp>
        <p:nvSpPr>
          <p:cNvPr id="4" name="Header Placeholder 3"/>
          <p:cNvSpPr>
            <a:spLocks noGrp="1"/>
          </p:cNvSpPr>
          <p:nvPr>
            <p:ph type="hdr" sz="quarter"/>
          </p:nvPr>
        </p:nvSpPr>
        <p:spPr/>
        <p:txBody>
          <a:bodyPr/>
          <a:lstStyle/>
          <a:p>
            <a:pPr>
              <a:defRPr/>
            </a:pPr>
            <a:r>
              <a:rPr lang="en-GB"/>
              <a:t>Header - Use 'Insert &gt;Header &amp; Footer' to modify this text and ‘Apply to all’</a:t>
            </a:r>
            <a:endParaRPr lang="de-DE"/>
          </a:p>
        </p:txBody>
      </p:sp>
      <p:sp>
        <p:nvSpPr>
          <p:cNvPr id="5" name="Footer Placeholder 4"/>
          <p:cNvSpPr>
            <a:spLocks noGrp="1"/>
          </p:cNvSpPr>
          <p:nvPr>
            <p:ph type="ftr" sz="quarter" idx="4"/>
          </p:nvPr>
        </p:nvSpPr>
        <p:spPr/>
        <p:txBody>
          <a:bodyPr/>
          <a:lstStyle/>
          <a:p>
            <a:r>
              <a:rPr lang="en-GB"/>
              <a:t>Footer - Use 'Insert &gt;Header &amp; Footer' to modify this text and ‘Apply to all’</a:t>
            </a:r>
          </a:p>
        </p:txBody>
      </p:sp>
      <p:sp>
        <p:nvSpPr>
          <p:cNvPr id="6" name="Slide Number Placeholder 5"/>
          <p:cNvSpPr>
            <a:spLocks noGrp="1"/>
          </p:cNvSpPr>
          <p:nvPr>
            <p:ph type="sldNum" sz="quarter" idx="5"/>
          </p:nvPr>
        </p:nvSpPr>
        <p:spPr/>
        <p:txBody>
          <a:bodyPr/>
          <a:lstStyle/>
          <a:p>
            <a:fld id="{90D93DA3-2A01-4D17-B1E9-D362EE71B141}" type="slidenum">
              <a:rPr lang="en-GB" smtClean="0"/>
              <a:pPr/>
              <a:t>15</a:t>
            </a:fld>
            <a:endParaRPr lang="en-GB"/>
          </a:p>
        </p:txBody>
      </p:sp>
    </p:spTree>
    <p:extLst>
      <p:ext uri="{BB962C8B-B14F-4D97-AF65-F5344CB8AC3E}">
        <p14:creationId xmlns:p14="http://schemas.microsoft.com/office/powerpoint/2010/main" val="41287649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21263" y="696913"/>
            <a:ext cx="3943350" cy="2219325"/>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ts val="0"/>
              </a:spcBef>
              <a:spcAft>
                <a:spcPts val="600"/>
              </a:spcAft>
              <a:buClrTx/>
              <a:buSzTx/>
              <a:buFontTx/>
              <a:buNone/>
              <a:tabLst/>
              <a:defRPr/>
            </a:pPr>
            <a:r>
              <a:rPr lang="en-US" dirty="0"/>
              <a:t>Temperature glide is low [just not as low as the 0.5 degree or less with R-410A] and introduces few real issues under field conditions</a:t>
            </a:r>
          </a:p>
        </p:txBody>
      </p:sp>
      <p:sp>
        <p:nvSpPr>
          <p:cNvPr id="4" name="Header Placeholder 3"/>
          <p:cNvSpPr>
            <a:spLocks noGrp="1"/>
          </p:cNvSpPr>
          <p:nvPr>
            <p:ph type="hdr" sz="quarter"/>
          </p:nvPr>
        </p:nvSpPr>
        <p:spPr/>
        <p:txBody>
          <a:bodyPr/>
          <a:lstStyle/>
          <a:p>
            <a:pPr>
              <a:defRPr/>
            </a:pPr>
            <a:r>
              <a:rPr lang="en-GB"/>
              <a:t>Header - Use 'Insert &gt;Header &amp; Footer' to modify this text and ‘Apply to all’</a:t>
            </a:r>
            <a:endParaRPr lang="de-DE"/>
          </a:p>
        </p:txBody>
      </p:sp>
      <p:sp>
        <p:nvSpPr>
          <p:cNvPr id="5" name="Footer Placeholder 4"/>
          <p:cNvSpPr>
            <a:spLocks noGrp="1"/>
          </p:cNvSpPr>
          <p:nvPr>
            <p:ph type="ftr" sz="quarter" idx="4"/>
          </p:nvPr>
        </p:nvSpPr>
        <p:spPr/>
        <p:txBody>
          <a:bodyPr/>
          <a:lstStyle/>
          <a:p>
            <a:r>
              <a:rPr lang="en-GB"/>
              <a:t>Footer - Use 'Insert &gt;Header &amp; Footer' to modify this text and ‘Apply to all’</a:t>
            </a:r>
          </a:p>
        </p:txBody>
      </p:sp>
      <p:sp>
        <p:nvSpPr>
          <p:cNvPr id="6" name="Slide Number Placeholder 5"/>
          <p:cNvSpPr>
            <a:spLocks noGrp="1"/>
          </p:cNvSpPr>
          <p:nvPr>
            <p:ph type="sldNum" sz="quarter" idx="5"/>
          </p:nvPr>
        </p:nvSpPr>
        <p:spPr/>
        <p:txBody>
          <a:bodyPr/>
          <a:lstStyle/>
          <a:p>
            <a:fld id="{90D93DA3-2A01-4D17-B1E9-D362EE71B141}" type="slidenum">
              <a:rPr lang="en-GB" smtClean="0"/>
              <a:pPr/>
              <a:t>16</a:t>
            </a:fld>
            <a:endParaRPr lang="en-GB"/>
          </a:p>
        </p:txBody>
      </p:sp>
    </p:spTree>
    <p:extLst>
      <p:ext uri="{BB962C8B-B14F-4D97-AF65-F5344CB8AC3E}">
        <p14:creationId xmlns:p14="http://schemas.microsoft.com/office/powerpoint/2010/main" val="5729133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21263" y="696913"/>
            <a:ext cx="3943350" cy="2219325"/>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ts val="0"/>
              </a:spcBef>
              <a:spcAft>
                <a:spcPts val="600"/>
              </a:spcAft>
              <a:buClrTx/>
              <a:buSzTx/>
              <a:buFontTx/>
              <a:buNone/>
              <a:tabLst/>
              <a:defRPr/>
            </a:pPr>
            <a:r>
              <a:rPr lang="en-US" dirty="0"/>
              <a:t>May need to change service truck racking for upright transport. Strike-thru, rather than removal, of earlier statement due to recent court decision (also later on slide 36)</a:t>
            </a:r>
          </a:p>
        </p:txBody>
      </p:sp>
      <p:sp>
        <p:nvSpPr>
          <p:cNvPr id="4" name="Header Placeholder 3"/>
          <p:cNvSpPr>
            <a:spLocks noGrp="1"/>
          </p:cNvSpPr>
          <p:nvPr>
            <p:ph type="hdr" sz="quarter"/>
          </p:nvPr>
        </p:nvSpPr>
        <p:spPr/>
        <p:txBody>
          <a:bodyPr/>
          <a:lstStyle/>
          <a:p>
            <a:pPr>
              <a:defRPr/>
            </a:pPr>
            <a:r>
              <a:rPr lang="en-GB"/>
              <a:t>Header - Use 'Insert &gt;Header &amp; Footer' to modify this text and ‘Apply to all’</a:t>
            </a:r>
            <a:endParaRPr lang="de-DE"/>
          </a:p>
        </p:txBody>
      </p:sp>
      <p:sp>
        <p:nvSpPr>
          <p:cNvPr id="5" name="Footer Placeholder 4"/>
          <p:cNvSpPr>
            <a:spLocks noGrp="1"/>
          </p:cNvSpPr>
          <p:nvPr>
            <p:ph type="ftr" sz="quarter" idx="4"/>
          </p:nvPr>
        </p:nvSpPr>
        <p:spPr/>
        <p:txBody>
          <a:bodyPr/>
          <a:lstStyle/>
          <a:p>
            <a:r>
              <a:rPr lang="en-GB"/>
              <a:t>Footer - Use 'Insert &gt;Header &amp; Footer' to modify this text and ‘Apply to all’</a:t>
            </a:r>
          </a:p>
        </p:txBody>
      </p:sp>
      <p:sp>
        <p:nvSpPr>
          <p:cNvPr id="6" name="Slide Number Placeholder 5"/>
          <p:cNvSpPr>
            <a:spLocks noGrp="1"/>
          </p:cNvSpPr>
          <p:nvPr>
            <p:ph type="sldNum" sz="quarter" idx="5"/>
          </p:nvPr>
        </p:nvSpPr>
        <p:spPr/>
        <p:txBody>
          <a:bodyPr/>
          <a:lstStyle/>
          <a:p>
            <a:fld id="{90D93DA3-2A01-4D17-B1E9-D362EE71B141}" type="slidenum">
              <a:rPr lang="en-GB" smtClean="0"/>
              <a:pPr/>
              <a:t>17</a:t>
            </a:fld>
            <a:endParaRPr lang="en-GB"/>
          </a:p>
        </p:txBody>
      </p:sp>
    </p:spTree>
    <p:extLst>
      <p:ext uri="{BB962C8B-B14F-4D97-AF65-F5344CB8AC3E}">
        <p14:creationId xmlns:p14="http://schemas.microsoft.com/office/powerpoint/2010/main" val="6918458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21263" y="696913"/>
            <a:ext cx="3943350" cy="2219325"/>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ts val="0"/>
              </a:spcBef>
              <a:spcAft>
                <a:spcPts val="600"/>
              </a:spcAft>
              <a:buClrTx/>
              <a:buSzTx/>
              <a:buFontTx/>
              <a:buNone/>
              <a:tabLst/>
              <a:defRPr/>
            </a:pPr>
            <a:r>
              <a:rPr lang="en-US" dirty="0"/>
              <a:t>12-13 psi lower suction pressure, 15-30 psi lower discharge pressure. R-410A has a relatively low discharge temp</a:t>
            </a:r>
          </a:p>
        </p:txBody>
      </p:sp>
      <p:sp>
        <p:nvSpPr>
          <p:cNvPr id="4" name="Header Placeholder 3"/>
          <p:cNvSpPr>
            <a:spLocks noGrp="1"/>
          </p:cNvSpPr>
          <p:nvPr>
            <p:ph type="hdr" sz="quarter"/>
          </p:nvPr>
        </p:nvSpPr>
        <p:spPr/>
        <p:txBody>
          <a:bodyPr/>
          <a:lstStyle/>
          <a:p>
            <a:pPr>
              <a:defRPr/>
            </a:pPr>
            <a:r>
              <a:rPr lang="en-GB"/>
              <a:t>Header - Use 'Insert &gt;Header &amp; Footer' to modify this text and ‘Apply to all’</a:t>
            </a:r>
            <a:endParaRPr lang="de-DE"/>
          </a:p>
        </p:txBody>
      </p:sp>
      <p:sp>
        <p:nvSpPr>
          <p:cNvPr id="5" name="Footer Placeholder 4"/>
          <p:cNvSpPr>
            <a:spLocks noGrp="1"/>
          </p:cNvSpPr>
          <p:nvPr>
            <p:ph type="ftr" sz="quarter" idx="4"/>
          </p:nvPr>
        </p:nvSpPr>
        <p:spPr/>
        <p:txBody>
          <a:bodyPr/>
          <a:lstStyle/>
          <a:p>
            <a:r>
              <a:rPr lang="en-GB"/>
              <a:t>Footer - Use 'Insert &gt;Header &amp; Footer' to modify this text and ‘Apply to all’</a:t>
            </a:r>
          </a:p>
        </p:txBody>
      </p:sp>
      <p:sp>
        <p:nvSpPr>
          <p:cNvPr id="6" name="Slide Number Placeholder 5"/>
          <p:cNvSpPr>
            <a:spLocks noGrp="1"/>
          </p:cNvSpPr>
          <p:nvPr>
            <p:ph type="sldNum" sz="quarter" idx="5"/>
          </p:nvPr>
        </p:nvSpPr>
        <p:spPr/>
        <p:txBody>
          <a:bodyPr/>
          <a:lstStyle/>
          <a:p>
            <a:fld id="{90D93DA3-2A01-4D17-B1E9-D362EE71B141}" type="slidenum">
              <a:rPr lang="en-GB" smtClean="0"/>
              <a:pPr/>
              <a:t>18</a:t>
            </a:fld>
            <a:endParaRPr lang="en-GB"/>
          </a:p>
        </p:txBody>
      </p:sp>
    </p:spTree>
    <p:extLst>
      <p:ext uri="{BB962C8B-B14F-4D97-AF65-F5344CB8AC3E}">
        <p14:creationId xmlns:p14="http://schemas.microsoft.com/office/powerpoint/2010/main" val="38131024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21263" y="696913"/>
            <a:ext cx="3943350" cy="2219325"/>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ts val="0"/>
              </a:spcBef>
              <a:spcAft>
                <a:spcPts val="600"/>
              </a:spcAft>
              <a:buClrTx/>
              <a:buSzTx/>
              <a:buFontTx/>
              <a:buNone/>
              <a:tabLst/>
              <a:defRPr/>
            </a:pPr>
            <a:r>
              <a:rPr lang="en-US" dirty="0"/>
              <a:t>In the example: the “Z” character indicating an R-410A A/C package unit will change to “K” with R-454B</a:t>
            </a:r>
          </a:p>
        </p:txBody>
      </p:sp>
      <p:sp>
        <p:nvSpPr>
          <p:cNvPr id="4" name="Header Placeholder 3"/>
          <p:cNvSpPr>
            <a:spLocks noGrp="1"/>
          </p:cNvSpPr>
          <p:nvPr>
            <p:ph type="hdr" sz="quarter"/>
          </p:nvPr>
        </p:nvSpPr>
        <p:spPr/>
        <p:txBody>
          <a:bodyPr/>
          <a:lstStyle/>
          <a:p>
            <a:pPr>
              <a:defRPr/>
            </a:pPr>
            <a:r>
              <a:rPr lang="en-GB"/>
              <a:t>Header - Use 'Insert &gt;Header &amp; Footer' to modify this text and ‘Apply to all’</a:t>
            </a:r>
            <a:endParaRPr lang="de-DE"/>
          </a:p>
        </p:txBody>
      </p:sp>
      <p:sp>
        <p:nvSpPr>
          <p:cNvPr id="5" name="Footer Placeholder 4"/>
          <p:cNvSpPr>
            <a:spLocks noGrp="1"/>
          </p:cNvSpPr>
          <p:nvPr>
            <p:ph type="ftr" sz="quarter" idx="4"/>
          </p:nvPr>
        </p:nvSpPr>
        <p:spPr/>
        <p:txBody>
          <a:bodyPr/>
          <a:lstStyle/>
          <a:p>
            <a:r>
              <a:rPr lang="en-GB"/>
              <a:t>Footer - Use 'Insert &gt;Header &amp; Footer' to modify this text and ‘Apply to all’</a:t>
            </a:r>
          </a:p>
        </p:txBody>
      </p:sp>
      <p:sp>
        <p:nvSpPr>
          <p:cNvPr id="6" name="Slide Number Placeholder 5"/>
          <p:cNvSpPr>
            <a:spLocks noGrp="1"/>
          </p:cNvSpPr>
          <p:nvPr>
            <p:ph type="sldNum" sz="quarter" idx="5"/>
          </p:nvPr>
        </p:nvSpPr>
        <p:spPr/>
        <p:txBody>
          <a:bodyPr/>
          <a:lstStyle/>
          <a:p>
            <a:fld id="{90D93DA3-2A01-4D17-B1E9-D362EE71B141}" type="slidenum">
              <a:rPr lang="en-GB" smtClean="0"/>
              <a:pPr/>
              <a:t>19</a:t>
            </a:fld>
            <a:endParaRPr lang="en-GB"/>
          </a:p>
        </p:txBody>
      </p:sp>
    </p:spTree>
    <p:extLst>
      <p:ext uri="{BB962C8B-B14F-4D97-AF65-F5344CB8AC3E}">
        <p14:creationId xmlns:p14="http://schemas.microsoft.com/office/powerpoint/2010/main" val="8999828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21263" y="696913"/>
            <a:ext cx="3943350" cy="2219325"/>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ts val="0"/>
              </a:spcBef>
              <a:spcAft>
                <a:spcPts val="600"/>
              </a:spcAft>
              <a:buClrTx/>
              <a:buSzTx/>
              <a:buFontTx/>
              <a:buNone/>
              <a:tabLst/>
              <a:defRPr/>
            </a:pPr>
            <a:r>
              <a:rPr lang="en-US" dirty="0"/>
              <a:t>Norman plant: committed to Danfoss sensors providing a binary input to the new SE control. Pre-production example of (</a:t>
            </a:r>
            <a:r>
              <a:rPr lang="en-US" dirty="0" err="1"/>
              <a:t>Sanhua</a:t>
            </a:r>
            <a:r>
              <a:rPr lang="en-US" dirty="0"/>
              <a:t>) sensor and control used on Wichita products</a:t>
            </a:r>
          </a:p>
        </p:txBody>
      </p:sp>
      <p:sp>
        <p:nvSpPr>
          <p:cNvPr id="4" name="Header Placeholder 3"/>
          <p:cNvSpPr>
            <a:spLocks noGrp="1"/>
          </p:cNvSpPr>
          <p:nvPr>
            <p:ph type="hdr" sz="quarter"/>
          </p:nvPr>
        </p:nvSpPr>
        <p:spPr/>
        <p:txBody>
          <a:bodyPr/>
          <a:lstStyle/>
          <a:p>
            <a:pPr>
              <a:defRPr/>
            </a:pPr>
            <a:r>
              <a:rPr lang="en-GB"/>
              <a:t>Header - Use 'Insert &gt;Header &amp; Footer' to modify this text and ‘Apply to all’</a:t>
            </a:r>
            <a:endParaRPr lang="de-DE"/>
          </a:p>
        </p:txBody>
      </p:sp>
      <p:sp>
        <p:nvSpPr>
          <p:cNvPr id="5" name="Footer Placeholder 4"/>
          <p:cNvSpPr>
            <a:spLocks noGrp="1"/>
          </p:cNvSpPr>
          <p:nvPr>
            <p:ph type="ftr" sz="quarter" idx="4"/>
          </p:nvPr>
        </p:nvSpPr>
        <p:spPr/>
        <p:txBody>
          <a:bodyPr/>
          <a:lstStyle/>
          <a:p>
            <a:r>
              <a:rPr lang="en-GB"/>
              <a:t>Footer - Use 'Insert &gt;Header &amp; Footer' to modify this text and ‘Apply to all’</a:t>
            </a:r>
          </a:p>
        </p:txBody>
      </p:sp>
      <p:sp>
        <p:nvSpPr>
          <p:cNvPr id="6" name="Slide Number Placeholder 5"/>
          <p:cNvSpPr>
            <a:spLocks noGrp="1"/>
          </p:cNvSpPr>
          <p:nvPr>
            <p:ph type="sldNum" sz="quarter" idx="5"/>
          </p:nvPr>
        </p:nvSpPr>
        <p:spPr/>
        <p:txBody>
          <a:bodyPr/>
          <a:lstStyle/>
          <a:p>
            <a:fld id="{90D93DA3-2A01-4D17-B1E9-D362EE71B141}" type="slidenum">
              <a:rPr lang="en-GB" smtClean="0"/>
              <a:pPr/>
              <a:t>25</a:t>
            </a:fld>
            <a:endParaRPr lang="en-GB"/>
          </a:p>
        </p:txBody>
      </p:sp>
    </p:spTree>
    <p:extLst>
      <p:ext uri="{BB962C8B-B14F-4D97-AF65-F5344CB8AC3E}">
        <p14:creationId xmlns:p14="http://schemas.microsoft.com/office/powerpoint/2010/main" val="24822827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21263" y="696913"/>
            <a:ext cx="3943350" cy="2219325"/>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ts val="0"/>
              </a:spcBef>
              <a:spcAft>
                <a:spcPts val="600"/>
              </a:spcAft>
              <a:buClrTx/>
              <a:buSzTx/>
              <a:buFontTx/>
              <a:buNone/>
              <a:tabLst/>
              <a:defRPr/>
            </a:pPr>
            <a:r>
              <a:rPr lang="en-US" dirty="0"/>
              <a:t>There’s a bunch of “noise” surrounding refrigerant change – we don’t want to amplify that noise. We’re taking an “it is what it is” tone for this presentation.</a:t>
            </a:r>
          </a:p>
        </p:txBody>
      </p:sp>
      <p:sp>
        <p:nvSpPr>
          <p:cNvPr id="4" name="Header Placeholder 3"/>
          <p:cNvSpPr>
            <a:spLocks noGrp="1"/>
          </p:cNvSpPr>
          <p:nvPr>
            <p:ph type="hdr" sz="quarter"/>
          </p:nvPr>
        </p:nvSpPr>
        <p:spPr/>
        <p:txBody>
          <a:bodyPr/>
          <a:lstStyle/>
          <a:p>
            <a:pPr>
              <a:defRPr/>
            </a:pPr>
            <a:r>
              <a:rPr lang="en-GB"/>
              <a:t>Header - Use 'Insert &gt;Header &amp; Footer' to modify this text and ‘Apply to all’</a:t>
            </a:r>
            <a:endParaRPr lang="de-DE"/>
          </a:p>
        </p:txBody>
      </p:sp>
      <p:sp>
        <p:nvSpPr>
          <p:cNvPr id="5" name="Footer Placeholder 4"/>
          <p:cNvSpPr>
            <a:spLocks noGrp="1"/>
          </p:cNvSpPr>
          <p:nvPr>
            <p:ph type="ftr" sz="quarter" idx="4"/>
          </p:nvPr>
        </p:nvSpPr>
        <p:spPr/>
        <p:txBody>
          <a:bodyPr/>
          <a:lstStyle/>
          <a:p>
            <a:r>
              <a:rPr lang="en-GB"/>
              <a:t>Footer - Use 'Insert &gt;Header &amp; Footer' to modify this text and ‘Apply to all’</a:t>
            </a:r>
          </a:p>
        </p:txBody>
      </p:sp>
      <p:sp>
        <p:nvSpPr>
          <p:cNvPr id="6" name="Slide Number Placeholder 5"/>
          <p:cNvSpPr>
            <a:spLocks noGrp="1"/>
          </p:cNvSpPr>
          <p:nvPr>
            <p:ph type="sldNum" sz="quarter" idx="5"/>
          </p:nvPr>
        </p:nvSpPr>
        <p:spPr/>
        <p:txBody>
          <a:bodyPr/>
          <a:lstStyle/>
          <a:p>
            <a:fld id="{90D93DA3-2A01-4D17-B1E9-D362EE71B141}" type="slidenum">
              <a:rPr lang="en-GB" smtClean="0"/>
              <a:pPr/>
              <a:t>2</a:t>
            </a:fld>
            <a:endParaRPr lang="en-GB"/>
          </a:p>
        </p:txBody>
      </p:sp>
    </p:spTree>
    <p:extLst>
      <p:ext uri="{BB962C8B-B14F-4D97-AF65-F5344CB8AC3E}">
        <p14:creationId xmlns:p14="http://schemas.microsoft.com/office/powerpoint/2010/main" val="29578894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21263" y="696913"/>
            <a:ext cx="3943350" cy="2219325"/>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ts val="0"/>
              </a:spcBef>
              <a:spcAft>
                <a:spcPts val="600"/>
              </a:spcAft>
              <a:buClrTx/>
              <a:buSzTx/>
              <a:buFontTx/>
              <a:buNone/>
              <a:tabLst/>
              <a:defRPr/>
            </a:pPr>
            <a:endParaRPr lang="en-US" dirty="0"/>
          </a:p>
        </p:txBody>
      </p:sp>
      <p:sp>
        <p:nvSpPr>
          <p:cNvPr id="4" name="Header Placeholder 3"/>
          <p:cNvSpPr>
            <a:spLocks noGrp="1"/>
          </p:cNvSpPr>
          <p:nvPr>
            <p:ph type="hdr" sz="quarter"/>
          </p:nvPr>
        </p:nvSpPr>
        <p:spPr/>
        <p:txBody>
          <a:bodyPr/>
          <a:lstStyle/>
          <a:p>
            <a:pPr>
              <a:defRPr/>
            </a:pPr>
            <a:r>
              <a:rPr lang="en-GB"/>
              <a:t>Header - Use 'Insert &gt;Header &amp; Footer' to modify this text and ‘Apply to all’</a:t>
            </a:r>
            <a:endParaRPr lang="de-DE"/>
          </a:p>
        </p:txBody>
      </p:sp>
      <p:sp>
        <p:nvSpPr>
          <p:cNvPr id="5" name="Footer Placeholder 4"/>
          <p:cNvSpPr>
            <a:spLocks noGrp="1"/>
          </p:cNvSpPr>
          <p:nvPr>
            <p:ph type="ftr" sz="quarter" idx="4"/>
          </p:nvPr>
        </p:nvSpPr>
        <p:spPr/>
        <p:txBody>
          <a:bodyPr/>
          <a:lstStyle/>
          <a:p>
            <a:r>
              <a:rPr lang="en-GB"/>
              <a:t>Footer - Use 'Insert &gt;Header &amp; Footer' to modify this text and ‘Apply to all’</a:t>
            </a:r>
          </a:p>
        </p:txBody>
      </p:sp>
      <p:sp>
        <p:nvSpPr>
          <p:cNvPr id="6" name="Slide Number Placeholder 5"/>
          <p:cNvSpPr>
            <a:spLocks noGrp="1"/>
          </p:cNvSpPr>
          <p:nvPr>
            <p:ph type="sldNum" sz="quarter" idx="5"/>
          </p:nvPr>
        </p:nvSpPr>
        <p:spPr/>
        <p:txBody>
          <a:bodyPr/>
          <a:lstStyle/>
          <a:p>
            <a:fld id="{90D93DA3-2A01-4D17-B1E9-D362EE71B141}" type="slidenum">
              <a:rPr lang="en-GB" smtClean="0"/>
              <a:pPr/>
              <a:t>26</a:t>
            </a:fld>
            <a:endParaRPr lang="en-GB"/>
          </a:p>
        </p:txBody>
      </p:sp>
    </p:spTree>
    <p:extLst>
      <p:ext uri="{BB962C8B-B14F-4D97-AF65-F5344CB8AC3E}">
        <p14:creationId xmlns:p14="http://schemas.microsoft.com/office/powerpoint/2010/main" val="28547277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21263" y="696913"/>
            <a:ext cx="3943350" cy="22193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Applies mainly to 1-phase CDR. Is this a possible issue for your market?</a:t>
            </a:r>
          </a:p>
        </p:txBody>
      </p:sp>
      <p:sp>
        <p:nvSpPr>
          <p:cNvPr id="4" name="Header Placeholder 3"/>
          <p:cNvSpPr>
            <a:spLocks noGrp="1"/>
          </p:cNvSpPr>
          <p:nvPr>
            <p:ph type="hdr" sz="quarter"/>
          </p:nvPr>
        </p:nvSpPr>
        <p:spPr/>
        <p:txBody>
          <a:bodyPr/>
          <a:lstStyle/>
          <a:p>
            <a:pPr>
              <a:defRPr/>
            </a:pPr>
            <a:r>
              <a:rPr lang="en-GB"/>
              <a:t>Header - Use 'Insert &gt;Header &amp; Footer' to modify this text and ‘Apply to all’</a:t>
            </a:r>
            <a:endParaRPr lang="de-DE"/>
          </a:p>
        </p:txBody>
      </p:sp>
      <p:sp>
        <p:nvSpPr>
          <p:cNvPr id="5" name="Footer Placeholder 4"/>
          <p:cNvSpPr>
            <a:spLocks noGrp="1"/>
          </p:cNvSpPr>
          <p:nvPr>
            <p:ph type="ftr" sz="quarter" idx="4"/>
          </p:nvPr>
        </p:nvSpPr>
        <p:spPr/>
        <p:txBody>
          <a:bodyPr/>
          <a:lstStyle/>
          <a:p>
            <a:r>
              <a:rPr lang="en-GB"/>
              <a:t>Footer - Use 'Insert &gt;Header &amp; Footer' to modify this text and ‘Apply to all’</a:t>
            </a:r>
          </a:p>
        </p:txBody>
      </p:sp>
      <p:sp>
        <p:nvSpPr>
          <p:cNvPr id="6" name="Slide Number Placeholder 5"/>
          <p:cNvSpPr>
            <a:spLocks noGrp="1"/>
          </p:cNvSpPr>
          <p:nvPr>
            <p:ph type="sldNum" sz="quarter" idx="5"/>
          </p:nvPr>
        </p:nvSpPr>
        <p:spPr/>
        <p:txBody>
          <a:bodyPr/>
          <a:lstStyle/>
          <a:p>
            <a:fld id="{90D93DA3-2A01-4D17-B1E9-D362EE71B141}" type="slidenum">
              <a:rPr lang="en-GB" smtClean="0"/>
              <a:pPr/>
              <a:t>27</a:t>
            </a:fld>
            <a:endParaRPr lang="en-GB"/>
          </a:p>
        </p:txBody>
      </p:sp>
    </p:spTree>
    <p:extLst>
      <p:ext uri="{BB962C8B-B14F-4D97-AF65-F5344CB8AC3E}">
        <p14:creationId xmlns:p14="http://schemas.microsoft.com/office/powerpoint/2010/main" val="27135042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21263" y="696913"/>
            <a:ext cx="3943350" cy="2219325"/>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ts val="0"/>
              </a:spcBef>
              <a:spcAft>
                <a:spcPts val="600"/>
              </a:spcAft>
              <a:buClrTx/>
              <a:buSzTx/>
              <a:buFontTx/>
              <a:buNone/>
              <a:tabLst/>
              <a:defRPr/>
            </a:pPr>
            <a:r>
              <a:rPr lang="en-US" dirty="0"/>
              <a:t>Not really a technical topic, but almost everyone has been impacted by recent supply chain issues</a:t>
            </a:r>
          </a:p>
        </p:txBody>
      </p:sp>
      <p:sp>
        <p:nvSpPr>
          <p:cNvPr id="4" name="Header Placeholder 3"/>
          <p:cNvSpPr>
            <a:spLocks noGrp="1"/>
          </p:cNvSpPr>
          <p:nvPr>
            <p:ph type="hdr" sz="quarter"/>
          </p:nvPr>
        </p:nvSpPr>
        <p:spPr/>
        <p:txBody>
          <a:bodyPr/>
          <a:lstStyle/>
          <a:p>
            <a:pPr>
              <a:defRPr/>
            </a:pPr>
            <a:r>
              <a:rPr lang="en-GB"/>
              <a:t>Header - Use 'Insert &gt;Header &amp; Footer' to modify this text and ‘Apply to all’</a:t>
            </a:r>
            <a:endParaRPr lang="de-DE"/>
          </a:p>
        </p:txBody>
      </p:sp>
      <p:sp>
        <p:nvSpPr>
          <p:cNvPr id="5" name="Footer Placeholder 4"/>
          <p:cNvSpPr>
            <a:spLocks noGrp="1"/>
          </p:cNvSpPr>
          <p:nvPr>
            <p:ph type="ftr" sz="quarter" idx="4"/>
          </p:nvPr>
        </p:nvSpPr>
        <p:spPr/>
        <p:txBody>
          <a:bodyPr/>
          <a:lstStyle/>
          <a:p>
            <a:r>
              <a:rPr lang="en-GB"/>
              <a:t>Footer - Use 'Insert &gt;Header &amp; Footer' to modify this text and ‘Apply to all’</a:t>
            </a:r>
          </a:p>
        </p:txBody>
      </p:sp>
      <p:sp>
        <p:nvSpPr>
          <p:cNvPr id="6" name="Slide Number Placeholder 5"/>
          <p:cNvSpPr>
            <a:spLocks noGrp="1"/>
          </p:cNvSpPr>
          <p:nvPr>
            <p:ph type="sldNum" sz="quarter" idx="5"/>
          </p:nvPr>
        </p:nvSpPr>
        <p:spPr/>
        <p:txBody>
          <a:bodyPr/>
          <a:lstStyle/>
          <a:p>
            <a:fld id="{90D93DA3-2A01-4D17-B1E9-D362EE71B141}" type="slidenum">
              <a:rPr lang="en-GB" smtClean="0"/>
              <a:pPr/>
              <a:t>29</a:t>
            </a:fld>
            <a:endParaRPr lang="en-GB"/>
          </a:p>
        </p:txBody>
      </p:sp>
    </p:spTree>
    <p:extLst>
      <p:ext uri="{BB962C8B-B14F-4D97-AF65-F5344CB8AC3E}">
        <p14:creationId xmlns:p14="http://schemas.microsoft.com/office/powerpoint/2010/main" val="19155734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21263" y="696913"/>
            <a:ext cx="3943350" cy="2219325"/>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ts val="0"/>
              </a:spcBef>
              <a:spcAft>
                <a:spcPts val="600"/>
              </a:spcAft>
              <a:buClrTx/>
              <a:buSzTx/>
              <a:buFontTx/>
              <a:buNone/>
              <a:tabLst/>
              <a:defRPr/>
            </a:pPr>
            <a:r>
              <a:rPr lang="en-US" dirty="0"/>
              <a:t>[Apologies to Canada – the author did not thoroughly research Provincial codes] At this time, many state &amp; local regulations for A2L are in limbo between proposal and final approval – this presentation does not attempt to provide blanket statements or definitive answers to the topic of local A2L regulations. BTW, Ducted Systems has been active on the state regulatory meetings for A2L</a:t>
            </a:r>
          </a:p>
        </p:txBody>
      </p:sp>
      <p:sp>
        <p:nvSpPr>
          <p:cNvPr id="4" name="Header Placeholder 3"/>
          <p:cNvSpPr>
            <a:spLocks noGrp="1"/>
          </p:cNvSpPr>
          <p:nvPr>
            <p:ph type="hdr" sz="quarter"/>
          </p:nvPr>
        </p:nvSpPr>
        <p:spPr/>
        <p:txBody>
          <a:bodyPr/>
          <a:lstStyle/>
          <a:p>
            <a:pPr>
              <a:defRPr/>
            </a:pPr>
            <a:r>
              <a:rPr lang="en-GB"/>
              <a:t>Header - Use 'Insert &gt;Header &amp; Footer' to modify this text and ‘Apply to all’</a:t>
            </a:r>
            <a:endParaRPr lang="de-DE"/>
          </a:p>
        </p:txBody>
      </p:sp>
      <p:sp>
        <p:nvSpPr>
          <p:cNvPr id="5" name="Footer Placeholder 4"/>
          <p:cNvSpPr>
            <a:spLocks noGrp="1"/>
          </p:cNvSpPr>
          <p:nvPr>
            <p:ph type="ftr" sz="quarter" idx="4"/>
          </p:nvPr>
        </p:nvSpPr>
        <p:spPr/>
        <p:txBody>
          <a:bodyPr/>
          <a:lstStyle/>
          <a:p>
            <a:r>
              <a:rPr lang="en-GB"/>
              <a:t>Footer - Use 'Insert &gt;Header &amp; Footer' to modify this text and ‘Apply to all’</a:t>
            </a:r>
          </a:p>
        </p:txBody>
      </p:sp>
      <p:sp>
        <p:nvSpPr>
          <p:cNvPr id="6" name="Slide Number Placeholder 5"/>
          <p:cNvSpPr>
            <a:spLocks noGrp="1"/>
          </p:cNvSpPr>
          <p:nvPr>
            <p:ph type="sldNum" sz="quarter" idx="5"/>
          </p:nvPr>
        </p:nvSpPr>
        <p:spPr/>
        <p:txBody>
          <a:bodyPr/>
          <a:lstStyle/>
          <a:p>
            <a:fld id="{90D93DA3-2A01-4D17-B1E9-D362EE71B141}" type="slidenum">
              <a:rPr lang="en-GB" smtClean="0"/>
              <a:pPr/>
              <a:t>30</a:t>
            </a:fld>
            <a:endParaRPr lang="en-GB"/>
          </a:p>
        </p:txBody>
      </p:sp>
    </p:spTree>
    <p:extLst>
      <p:ext uri="{BB962C8B-B14F-4D97-AF65-F5344CB8AC3E}">
        <p14:creationId xmlns:p14="http://schemas.microsoft.com/office/powerpoint/2010/main" val="20031026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21263" y="696913"/>
            <a:ext cx="3943350" cy="2219325"/>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ts val="0"/>
              </a:spcBef>
              <a:spcAft>
                <a:spcPts val="600"/>
              </a:spcAft>
              <a:buClrTx/>
              <a:buSzTx/>
              <a:buFontTx/>
              <a:buNone/>
              <a:tabLst/>
              <a:defRPr/>
            </a:pPr>
            <a:r>
              <a:rPr lang="en-US" dirty="0"/>
              <a:t>The SNAP Rules were some of the earliest steps for the refrigerant change. The challenges (lawsuits) muddied the refrigerant change waters and introduced delays</a:t>
            </a:r>
          </a:p>
        </p:txBody>
      </p:sp>
      <p:sp>
        <p:nvSpPr>
          <p:cNvPr id="4" name="Header Placeholder 3"/>
          <p:cNvSpPr>
            <a:spLocks noGrp="1"/>
          </p:cNvSpPr>
          <p:nvPr>
            <p:ph type="hdr" sz="quarter"/>
          </p:nvPr>
        </p:nvSpPr>
        <p:spPr/>
        <p:txBody>
          <a:bodyPr/>
          <a:lstStyle/>
          <a:p>
            <a:pPr>
              <a:defRPr/>
            </a:pPr>
            <a:r>
              <a:rPr lang="en-GB"/>
              <a:t>Header - Use 'Insert &gt;Header &amp; Footer' to modify this text and ‘Apply to all’</a:t>
            </a:r>
            <a:endParaRPr lang="de-DE"/>
          </a:p>
        </p:txBody>
      </p:sp>
      <p:sp>
        <p:nvSpPr>
          <p:cNvPr id="5" name="Footer Placeholder 4"/>
          <p:cNvSpPr>
            <a:spLocks noGrp="1"/>
          </p:cNvSpPr>
          <p:nvPr>
            <p:ph type="ftr" sz="quarter" idx="4"/>
          </p:nvPr>
        </p:nvSpPr>
        <p:spPr/>
        <p:txBody>
          <a:bodyPr/>
          <a:lstStyle/>
          <a:p>
            <a:r>
              <a:rPr lang="en-GB"/>
              <a:t>Footer - Use 'Insert &gt;Header &amp; Footer' to modify this text and ‘Apply to all’</a:t>
            </a:r>
          </a:p>
        </p:txBody>
      </p:sp>
      <p:sp>
        <p:nvSpPr>
          <p:cNvPr id="6" name="Slide Number Placeholder 5"/>
          <p:cNvSpPr>
            <a:spLocks noGrp="1"/>
          </p:cNvSpPr>
          <p:nvPr>
            <p:ph type="sldNum" sz="quarter" idx="5"/>
          </p:nvPr>
        </p:nvSpPr>
        <p:spPr/>
        <p:txBody>
          <a:bodyPr/>
          <a:lstStyle/>
          <a:p>
            <a:fld id="{90D93DA3-2A01-4D17-B1E9-D362EE71B141}" type="slidenum">
              <a:rPr lang="en-GB" smtClean="0"/>
              <a:pPr/>
              <a:t>31</a:t>
            </a:fld>
            <a:endParaRPr lang="en-GB"/>
          </a:p>
        </p:txBody>
      </p:sp>
    </p:spTree>
    <p:extLst>
      <p:ext uri="{BB962C8B-B14F-4D97-AF65-F5344CB8AC3E}">
        <p14:creationId xmlns:p14="http://schemas.microsoft.com/office/powerpoint/2010/main" val="20845902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21263" y="696913"/>
            <a:ext cx="3943350" cy="2219325"/>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ts val="0"/>
              </a:spcBef>
              <a:spcAft>
                <a:spcPts val="600"/>
              </a:spcAft>
              <a:buClrTx/>
              <a:buSzTx/>
              <a:buFontTx/>
              <a:buNone/>
              <a:tabLst/>
              <a:defRPr/>
            </a:pPr>
            <a:r>
              <a:rPr lang="en-US" dirty="0"/>
              <a:t>Summarized here, the AIM Act is the most impactful of the federal regulations. “new authority” to a federal agency can be controversial to some…</a:t>
            </a:r>
          </a:p>
        </p:txBody>
      </p:sp>
      <p:sp>
        <p:nvSpPr>
          <p:cNvPr id="4" name="Header Placeholder 3"/>
          <p:cNvSpPr>
            <a:spLocks noGrp="1"/>
          </p:cNvSpPr>
          <p:nvPr>
            <p:ph type="hdr" sz="quarter"/>
          </p:nvPr>
        </p:nvSpPr>
        <p:spPr/>
        <p:txBody>
          <a:bodyPr/>
          <a:lstStyle/>
          <a:p>
            <a:pPr>
              <a:defRPr/>
            </a:pPr>
            <a:r>
              <a:rPr lang="en-GB"/>
              <a:t>Header - Use 'Insert &gt;Header &amp; Footer' to modify this text and ‘Apply to all’</a:t>
            </a:r>
            <a:endParaRPr lang="de-DE"/>
          </a:p>
        </p:txBody>
      </p:sp>
      <p:sp>
        <p:nvSpPr>
          <p:cNvPr id="5" name="Footer Placeholder 4"/>
          <p:cNvSpPr>
            <a:spLocks noGrp="1"/>
          </p:cNvSpPr>
          <p:nvPr>
            <p:ph type="ftr" sz="quarter" idx="4"/>
          </p:nvPr>
        </p:nvSpPr>
        <p:spPr/>
        <p:txBody>
          <a:bodyPr/>
          <a:lstStyle/>
          <a:p>
            <a:r>
              <a:rPr lang="en-GB"/>
              <a:t>Footer - Use 'Insert &gt;Header &amp; Footer' to modify this text and ‘Apply to all’</a:t>
            </a:r>
          </a:p>
        </p:txBody>
      </p:sp>
      <p:sp>
        <p:nvSpPr>
          <p:cNvPr id="6" name="Slide Number Placeholder 5"/>
          <p:cNvSpPr>
            <a:spLocks noGrp="1"/>
          </p:cNvSpPr>
          <p:nvPr>
            <p:ph type="sldNum" sz="quarter" idx="5"/>
          </p:nvPr>
        </p:nvSpPr>
        <p:spPr/>
        <p:txBody>
          <a:bodyPr/>
          <a:lstStyle/>
          <a:p>
            <a:fld id="{90D93DA3-2A01-4D17-B1E9-D362EE71B141}" type="slidenum">
              <a:rPr lang="en-GB" smtClean="0"/>
              <a:pPr/>
              <a:t>32</a:t>
            </a:fld>
            <a:endParaRPr lang="en-GB"/>
          </a:p>
        </p:txBody>
      </p:sp>
    </p:spTree>
    <p:extLst>
      <p:ext uri="{BB962C8B-B14F-4D97-AF65-F5344CB8AC3E}">
        <p14:creationId xmlns:p14="http://schemas.microsoft.com/office/powerpoint/2010/main" val="17059320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21263" y="696913"/>
            <a:ext cx="3943350" cy="2219325"/>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ts val="0"/>
              </a:spcBef>
              <a:spcAft>
                <a:spcPts val="600"/>
              </a:spcAft>
              <a:buClrTx/>
              <a:buSzTx/>
              <a:buFontTx/>
              <a:buNone/>
              <a:tabLst/>
              <a:defRPr/>
            </a:pPr>
            <a:r>
              <a:rPr lang="en-US" dirty="0"/>
              <a:t>Refrigerant allocations are new to the HVAC business. Lightest and darkest blue are the segments of the consumption chart for our market (almost ½ the total)</a:t>
            </a:r>
          </a:p>
        </p:txBody>
      </p:sp>
      <p:sp>
        <p:nvSpPr>
          <p:cNvPr id="4" name="Header Placeholder 3"/>
          <p:cNvSpPr>
            <a:spLocks noGrp="1"/>
          </p:cNvSpPr>
          <p:nvPr>
            <p:ph type="hdr" sz="quarter"/>
          </p:nvPr>
        </p:nvSpPr>
        <p:spPr/>
        <p:txBody>
          <a:bodyPr/>
          <a:lstStyle/>
          <a:p>
            <a:pPr>
              <a:defRPr/>
            </a:pPr>
            <a:r>
              <a:rPr lang="en-GB"/>
              <a:t>Header - Use 'Insert &gt;Header &amp; Footer' to modify this text and ‘Apply to all’</a:t>
            </a:r>
            <a:endParaRPr lang="de-DE"/>
          </a:p>
        </p:txBody>
      </p:sp>
      <p:sp>
        <p:nvSpPr>
          <p:cNvPr id="5" name="Footer Placeholder 4"/>
          <p:cNvSpPr>
            <a:spLocks noGrp="1"/>
          </p:cNvSpPr>
          <p:nvPr>
            <p:ph type="ftr" sz="quarter" idx="4"/>
          </p:nvPr>
        </p:nvSpPr>
        <p:spPr/>
        <p:txBody>
          <a:bodyPr/>
          <a:lstStyle/>
          <a:p>
            <a:r>
              <a:rPr lang="en-GB"/>
              <a:t>Footer - Use 'Insert &gt;Header &amp; Footer' to modify this text and ‘Apply to all’</a:t>
            </a:r>
          </a:p>
        </p:txBody>
      </p:sp>
      <p:sp>
        <p:nvSpPr>
          <p:cNvPr id="6" name="Slide Number Placeholder 5"/>
          <p:cNvSpPr>
            <a:spLocks noGrp="1"/>
          </p:cNvSpPr>
          <p:nvPr>
            <p:ph type="sldNum" sz="quarter" idx="5"/>
          </p:nvPr>
        </p:nvSpPr>
        <p:spPr/>
        <p:txBody>
          <a:bodyPr/>
          <a:lstStyle/>
          <a:p>
            <a:fld id="{90D93DA3-2A01-4D17-B1E9-D362EE71B141}" type="slidenum">
              <a:rPr lang="en-GB" smtClean="0"/>
              <a:pPr/>
              <a:t>34</a:t>
            </a:fld>
            <a:endParaRPr lang="en-GB"/>
          </a:p>
        </p:txBody>
      </p:sp>
    </p:spTree>
    <p:extLst>
      <p:ext uri="{BB962C8B-B14F-4D97-AF65-F5344CB8AC3E}">
        <p14:creationId xmlns:p14="http://schemas.microsoft.com/office/powerpoint/2010/main" val="311109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21263" y="696913"/>
            <a:ext cx="3943350" cy="2219325"/>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ts val="0"/>
              </a:spcBef>
              <a:spcAft>
                <a:spcPts val="600"/>
              </a:spcAft>
              <a:buClrTx/>
              <a:buSzTx/>
              <a:buFontTx/>
              <a:buNone/>
              <a:tabLst/>
              <a:defRPr/>
            </a:pPr>
            <a:r>
              <a:rPr lang="en-US" dirty="0"/>
              <a:t>TBD: details of EPA refrigerant management (and the bureaucracy to support it)</a:t>
            </a:r>
          </a:p>
        </p:txBody>
      </p:sp>
      <p:sp>
        <p:nvSpPr>
          <p:cNvPr id="4" name="Header Placeholder 3"/>
          <p:cNvSpPr>
            <a:spLocks noGrp="1"/>
          </p:cNvSpPr>
          <p:nvPr>
            <p:ph type="hdr" sz="quarter"/>
          </p:nvPr>
        </p:nvSpPr>
        <p:spPr/>
        <p:txBody>
          <a:bodyPr/>
          <a:lstStyle/>
          <a:p>
            <a:pPr>
              <a:defRPr/>
            </a:pPr>
            <a:r>
              <a:rPr lang="en-GB"/>
              <a:t>Header - Use 'Insert &gt;Header &amp; Footer' to modify this text and ‘Apply to all’</a:t>
            </a:r>
            <a:endParaRPr lang="de-DE"/>
          </a:p>
        </p:txBody>
      </p:sp>
      <p:sp>
        <p:nvSpPr>
          <p:cNvPr id="5" name="Footer Placeholder 4"/>
          <p:cNvSpPr>
            <a:spLocks noGrp="1"/>
          </p:cNvSpPr>
          <p:nvPr>
            <p:ph type="ftr" sz="quarter" idx="4"/>
          </p:nvPr>
        </p:nvSpPr>
        <p:spPr/>
        <p:txBody>
          <a:bodyPr/>
          <a:lstStyle/>
          <a:p>
            <a:r>
              <a:rPr lang="en-GB"/>
              <a:t>Footer - Use 'Insert &gt;Header &amp; Footer' to modify this text and ‘Apply to all’</a:t>
            </a:r>
          </a:p>
        </p:txBody>
      </p:sp>
      <p:sp>
        <p:nvSpPr>
          <p:cNvPr id="6" name="Slide Number Placeholder 5"/>
          <p:cNvSpPr>
            <a:spLocks noGrp="1"/>
          </p:cNvSpPr>
          <p:nvPr>
            <p:ph type="sldNum" sz="quarter" idx="5"/>
          </p:nvPr>
        </p:nvSpPr>
        <p:spPr/>
        <p:txBody>
          <a:bodyPr/>
          <a:lstStyle/>
          <a:p>
            <a:fld id="{90D93DA3-2A01-4D17-B1E9-D362EE71B141}" type="slidenum">
              <a:rPr lang="en-GB" smtClean="0"/>
              <a:pPr/>
              <a:t>35</a:t>
            </a:fld>
            <a:endParaRPr lang="en-GB"/>
          </a:p>
        </p:txBody>
      </p:sp>
    </p:spTree>
    <p:extLst>
      <p:ext uri="{BB962C8B-B14F-4D97-AF65-F5344CB8AC3E}">
        <p14:creationId xmlns:p14="http://schemas.microsoft.com/office/powerpoint/2010/main" val="35062159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21263" y="696913"/>
            <a:ext cx="3943350" cy="2219325"/>
          </a:xfrm>
        </p:spPr>
      </p:sp>
      <p:sp>
        <p:nvSpPr>
          <p:cNvPr id="3" name="Notes Placeholder 2"/>
          <p:cNvSpPr>
            <a:spLocks noGrp="1"/>
          </p:cNvSpPr>
          <p:nvPr>
            <p:ph type="body" idx="1"/>
          </p:nvPr>
        </p:nvSpPr>
        <p:spPr/>
        <p:txBody>
          <a:bodyPr/>
          <a:lstStyle/>
          <a:p>
            <a:r>
              <a:rPr lang="en-US" dirty="0"/>
              <a:t>Tracking and cylinder labeling likely to be QR codes on cylinders – TBD: database for the info.</a:t>
            </a:r>
          </a:p>
          <a:p>
            <a:r>
              <a:rPr lang="en-US" dirty="0"/>
              <a:t>Consequences: put you out of business, fines, jail time</a:t>
            </a:r>
          </a:p>
          <a:p>
            <a:r>
              <a:rPr lang="en-US" dirty="0"/>
              <a:t>TBD: recordkeeping requirements and visibility of the database info</a:t>
            </a:r>
          </a:p>
        </p:txBody>
      </p:sp>
      <p:sp>
        <p:nvSpPr>
          <p:cNvPr id="4" name="Header Placeholder 3"/>
          <p:cNvSpPr>
            <a:spLocks noGrp="1"/>
          </p:cNvSpPr>
          <p:nvPr>
            <p:ph type="hdr" sz="quarter"/>
          </p:nvPr>
        </p:nvSpPr>
        <p:spPr/>
        <p:txBody>
          <a:bodyPr/>
          <a:lstStyle/>
          <a:p>
            <a:pPr>
              <a:defRPr/>
            </a:pPr>
            <a:r>
              <a:rPr lang="en-GB"/>
              <a:t>Header - Use 'Insert &gt;Header &amp; Footer' to modify this text and ‘Apply to all’</a:t>
            </a:r>
            <a:endParaRPr lang="de-DE"/>
          </a:p>
        </p:txBody>
      </p:sp>
      <p:sp>
        <p:nvSpPr>
          <p:cNvPr id="5" name="Footer Placeholder 4"/>
          <p:cNvSpPr>
            <a:spLocks noGrp="1"/>
          </p:cNvSpPr>
          <p:nvPr>
            <p:ph type="ftr" sz="quarter" idx="4"/>
          </p:nvPr>
        </p:nvSpPr>
        <p:spPr/>
        <p:txBody>
          <a:bodyPr/>
          <a:lstStyle/>
          <a:p>
            <a:r>
              <a:rPr lang="en-GB"/>
              <a:t>Footer - Use 'Insert &gt;Header &amp; Footer' to modify this text and ‘Apply to all’</a:t>
            </a:r>
          </a:p>
        </p:txBody>
      </p:sp>
      <p:sp>
        <p:nvSpPr>
          <p:cNvPr id="6" name="Slide Number Placeholder 5"/>
          <p:cNvSpPr>
            <a:spLocks noGrp="1"/>
          </p:cNvSpPr>
          <p:nvPr>
            <p:ph type="sldNum" sz="quarter" idx="5"/>
          </p:nvPr>
        </p:nvSpPr>
        <p:spPr/>
        <p:txBody>
          <a:bodyPr/>
          <a:lstStyle/>
          <a:p>
            <a:fld id="{90D93DA3-2A01-4D17-B1E9-D362EE71B141}" type="slidenum">
              <a:rPr lang="en-GB" smtClean="0"/>
              <a:pPr/>
              <a:t>36</a:t>
            </a:fld>
            <a:endParaRPr lang="en-GB"/>
          </a:p>
        </p:txBody>
      </p:sp>
    </p:spTree>
    <p:extLst>
      <p:ext uri="{BB962C8B-B14F-4D97-AF65-F5344CB8AC3E}">
        <p14:creationId xmlns:p14="http://schemas.microsoft.com/office/powerpoint/2010/main" val="30277517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21263" y="696913"/>
            <a:ext cx="3943350" cy="22193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Though a poor fuel, R-454B still carries a flammable label - a flammable material raises the attention (“freaks out”) DOT, Fire Marshals and building codes. Bullet points list the activities distribution and contracting perform</a:t>
            </a:r>
          </a:p>
        </p:txBody>
      </p:sp>
      <p:sp>
        <p:nvSpPr>
          <p:cNvPr id="4" name="Header Placeholder 3"/>
          <p:cNvSpPr>
            <a:spLocks noGrp="1"/>
          </p:cNvSpPr>
          <p:nvPr>
            <p:ph type="hdr" sz="quarter"/>
          </p:nvPr>
        </p:nvSpPr>
        <p:spPr/>
        <p:txBody>
          <a:bodyPr/>
          <a:lstStyle/>
          <a:p>
            <a:pPr>
              <a:defRPr/>
            </a:pPr>
            <a:r>
              <a:rPr lang="en-GB"/>
              <a:t>Header - Use 'Insert &gt;Header &amp; Footer' to modify this text and ‘Apply to all’</a:t>
            </a:r>
            <a:endParaRPr lang="de-DE"/>
          </a:p>
        </p:txBody>
      </p:sp>
      <p:sp>
        <p:nvSpPr>
          <p:cNvPr id="5" name="Footer Placeholder 4"/>
          <p:cNvSpPr>
            <a:spLocks noGrp="1"/>
          </p:cNvSpPr>
          <p:nvPr>
            <p:ph type="ftr" sz="quarter" idx="4"/>
          </p:nvPr>
        </p:nvSpPr>
        <p:spPr/>
        <p:txBody>
          <a:bodyPr/>
          <a:lstStyle/>
          <a:p>
            <a:r>
              <a:rPr lang="en-GB"/>
              <a:t>Footer - Use 'Insert &gt;Header &amp; Footer' to modify this text and ‘Apply to all’</a:t>
            </a:r>
          </a:p>
        </p:txBody>
      </p:sp>
      <p:sp>
        <p:nvSpPr>
          <p:cNvPr id="6" name="Slide Number Placeholder 5"/>
          <p:cNvSpPr>
            <a:spLocks noGrp="1"/>
          </p:cNvSpPr>
          <p:nvPr>
            <p:ph type="sldNum" sz="quarter" idx="5"/>
          </p:nvPr>
        </p:nvSpPr>
        <p:spPr/>
        <p:txBody>
          <a:bodyPr/>
          <a:lstStyle/>
          <a:p>
            <a:fld id="{90D93DA3-2A01-4D17-B1E9-D362EE71B141}" type="slidenum">
              <a:rPr lang="en-GB" smtClean="0"/>
              <a:pPr/>
              <a:t>37</a:t>
            </a:fld>
            <a:endParaRPr lang="en-GB"/>
          </a:p>
        </p:txBody>
      </p:sp>
    </p:spTree>
    <p:extLst>
      <p:ext uri="{BB962C8B-B14F-4D97-AF65-F5344CB8AC3E}">
        <p14:creationId xmlns:p14="http://schemas.microsoft.com/office/powerpoint/2010/main" val="21062448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21263" y="696913"/>
            <a:ext cx="3943350" cy="2219325"/>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ts val="0"/>
              </a:spcBef>
              <a:spcAft>
                <a:spcPts val="600"/>
              </a:spcAft>
              <a:buClrTx/>
              <a:buSzTx/>
              <a:buFontTx/>
              <a:buNone/>
              <a:tabLst/>
              <a:defRPr/>
            </a:pPr>
            <a:r>
              <a:rPr lang="en-US" dirty="0"/>
              <a:t>R-454B has a GWP of 466 or 467  depending on rating method; the higher 467 GWP rating is used throughout this presentation</a:t>
            </a:r>
          </a:p>
          <a:p>
            <a:endParaRPr lang="en-US" dirty="0"/>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a:ln>
                  <a:noFill/>
                </a:ln>
                <a:solidFill>
                  <a:srgbClr val="878785"/>
                </a:solidFill>
                <a:effectLst/>
                <a:uLnTx/>
                <a:uFillTx/>
                <a:latin typeface="Arial" charset="0"/>
                <a:ea typeface="+mn-ea"/>
                <a:cs typeface="+mn-cs"/>
              </a:rPr>
              <a:t>Header - Use 'Insert &gt;Header &amp; Footer' to modify this text and ‘Apply to all’</a:t>
            </a:r>
            <a:endParaRPr kumimoji="0" lang="de-DE" sz="1000" b="0" i="0" u="none" strike="noStrike" kern="1200" cap="none" spc="0" normalizeH="0" baseline="0" noProof="0">
              <a:ln>
                <a:noFill/>
              </a:ln>
              <a:solidFill>
                <a:srgbClr val="878785"/>
              </a:solidFill>
              <a:effectLst/>
              <a:uLnTx/>
              <a:uFillTx/>
              <a:latin typeface="Arial" charset="0"/>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Footer - Use 'Insert &gt;Header &amp; Footer' to modify this text and ‘Apply to all’</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0D93DA3-2A01-4D17-B1E9-D362EE71B141}" type="slidenum">
              <a:rPr kumimoji="0" lang="en-GB" sz="10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7704147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21263" y="696913"/>
            <a:ext cx="3943350" cy="2219325"/>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ts val="0"/>
              </a:spcBef>
              <a:spcAft>
                <a:spcPts val="600"/>
              </a:spcAft>
              <a:buClrTx/>
              <a:buSzTx/>
              <a:buFontTx/>
              <a:buNone/>
              <a:tabLst/>
              <a:defRPr/>
            </a:pPr>
            <a:r>
              <a:rPr lang="en-US" dirty="0"/>
              <a:t>Crossing state lines, using a ferry, military bases, etc. may have different rules for flammable gas transportation </a:t>
            </a:r>
          </a:p>
        </p:txBody>
      </p:sp>
      <p:sp>
        <p:nvSpPr>
          <p:cNvPr id="4" name="Header Placeholder 3"/>
          <p:cNvSpPr>
            <a:spLocks noGrp="1"/>
          </p:cNvSpPr>
          <p:nvPr>
            <p:ph type="hdr" sz="quarter"/>
          </p:nvPr>
        </p:nvSpPr>
        <p:spPr/>
        <p:txBody>
          <a:bodyPr/>
          <a:lstStyle/>
          <a:p>
            <a:pPr>
              <a:defRPr/>
            </a:pPr>
            <a:r>
              <a:rPr lang="en-GB"/>
              <a:t>Header - Use 'Insert &gt;Header &amp; Footer' to modify this text and ‘Apply to all’</a:t>
            </a:r>
            <a:endParaRPr lang="de-DE"/>
          </a:p>
        </p:txBody>
      </p:sp>
      <p:sp>
        <p:nvSpPr>
          <p:cNvPr id="5" name="Footer Placeholder 4"/>
          <p:cNvSpPr>
            <a:spLocks noGrp="1"/>
          </p:cNvSpPr>
          <p:nvPr>
            <p:ph type="ftr" sz="quarter" idx="4"/>
          </p:nvPr>
        </p:nvSpPr>
        <p:spPr/>
        <p:txBody>
          <a:bodyPr/>
          <a:lstStyle/>
          <a:p>
            <a:r>
              <a:rPr lang="en-GB"/>
              <a:t>Footer - Use 'Insert &gt;Header &amp; Footer' to modify this text and ‘Apply to all’</a:t>
            </a:r>
          </a:p>
        </p:txBody>
      </p:sp>
      <p:sp>
        <p:nvSpPr>
          <p:cNvPr id="6" name="Slide Number Placeholder 5"/>
          <p:cNvSpPr>
            <a:spLocks noGrp="1"/>
          </p:cNvSpPr>
          <p:nvPr>
            <p:ph type="sldNum" sz="quarter" idx="5"/>
          </p:nvPr>
        </p:nvSpPr>
        <p:spPr/>
        <p:txBody>
          <a:bodyPr/>
          <a:lstStyle/>
          <a:p>
            <a:fld id="{90D93DA3-2A01-4D17-B1E9-D362EE71B141}" type="slidenum">
              <a:rPr lang="en-GB" smtClean="0"/>
              <a:pPr/>
              <a:t>38</a:t>
            </a:fld>
            <a:endParaRPr lang="en-GB"/>
          </a:p>
        </p:txBody>
      </p:sp>
    </p:spTree>
    <p:extLst>
      <p:ext uri="{BB962C8B-B14F-4D97-AF65-F5344CB8AC3E}">
        <p14:creationId xmlns:p14="http://schemas.microsoft.com/office/powerpoint/2010/main" val="32438191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21263" y="696913"/>
            <a:ext cx="3943350" cy="2219325"/>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ts val="0"/>
              </a:spcBef>
              <a:spcAft>
                <a:spcPts val="600"/>
              </a:spcAft>
              <a:buClrTx/>
              <a:buSzTx/>
              <a:buFontTx/>
              <a:buNone/>
              <a:tabLst/>
              <a:defRPr/>
            </a:pPr>
            <a:r>
              <a:rPr lang="en-US" dirty="0"/>
              <a:t>Note that the State DOT may have more stringent regulations </a:t>
            </a:r>
          </a:p>
        </p:txBody>
      </p:sp>
      <p:sp>
        <p:nvSpPr>
          <p:cNvPr id="4" name="Header Placeholder 3"/>
          <p:cNvSpPr>
            <a:spLocks noGrp="1"/>
          </p:cNvSpPr>
          <p:nvPr>
            <p:ph type="hdr" sz="quarter"/>
          </p:nvPr>
        </p:nvSpPr>
        <p:spPr/>
        <p:txBody>
          <a:bodyPr/>
          <a:lstStyle/>
          <a:p>
            <a:pPr>
              <a:defRPr/>
            </a:pPr>
            <a:r>
              <a:rPr lang="en-GB"/>
              <a:t>Header - Use 'Insert &gt;Header &amp; Footer' to modify this text and ‘Apply to all’</a:t>
            </a:r>
            <a:endParaRPr lang="de-DE"/>
          </a:p>
        </p:txBody>
      </p:sp>
      <p:sp>
        <p:nvSpPr>
          <p:cNvPr id="5" name="Footer Placeholder 4"/>
          <p:cNvSpPr>
            <a:spLocks noGrp="1"/>
          </p:cNvSpPr>
          <p:nvPr>
            <p:ph type="ftr" sz="quarter" idx="4"/>
          </p:nvPr>
        </p:nvSpPr>
        <p:spPr/>
        <p:txBody>
          <a:bodyPr/>
          <a:lstStyle/>
          <a:p>
            <a:r>
              <a:rPr lang="en-GB"/>
              <a:t>Footer - Use 'Insert &gt;Header &amp; Footer' to modify this text and ‘Apply to all’</a:t>
            </a:r>
          </a:p>
        </p:txBody>
      </p:sp>
      <p:sp>
        <p:nvSpPr>
          <p:cNvPr id="6" name="Slide Number Placeholder 5"/>
          <p:cNvSpPr>
            <a:spLocks noGrp="1"/>
          </p:cNvSpPr>
          <p:nvPr>
            <p:ph type="sldNum" sz="quarter" idx="5"/>
          </p:nvPr>
        </p:nvSpPr>
        <p:spPr/>
        <p:txBody>
          <a:bodyPr/>
          <a:lstStyle/>
          <a:p>
            <a:fld id="{90D93DA3-2A01-4D17-B1E9-D362EE71B141}" type="slidenum">
              <a:rPr lang="en-GB" smtClean="0"/>
              <a:pPr/>
              <a:t>39</a:t>
            </a:fld>
            <a:endParaRPr lang="en-GB"/>
          </a:p>
        </p:txBody>
      </p:sp>
    </p:spTree>
    <p:extLst>
      <p:ext uri="{BB962C8B-B14F-4D97-AF65-F5344CB8AC3E}">
        <p14:creationId xmlns:p14="http://schemas.microsoft.com/office/powerpoint/2010/main" val="4763458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21263" y="696913"/>
            <a:ext cx="3943350" cy="2219325"/>
          </a:xfrm>
        </p:spPr>
      </p:sp>
      <p:sp>
        <p:nvSpPr>
          <p:cNvPr id="3" name="Notes Placeholder 2"/>
          <p:cNvSpPr>
            <a:spLocks noGrp="1"/>
          </p:cNvSpPr>
          <p:nvPr>
            <p:ph type="body" idx="1"/>
          </p:nvPr>
        </p:nvSpPr>
        <p:spPr/>
        <p:txBody>
          <a:bodyPr/>
          <a:lstStyle/>
          <a:p>
            <a:r>
              <a:rPr lang="en-US" dirty="0"/>
              <a:t>Service truck with a few cylinders vs. CDL box truck with pallets of cylinders</a:t>
            </a:r>
          </a:p>
        </p:txBody>
      </p:sp>
      <p:sp>
        <p:nvSpPr>
          <p:cNvPr id="4" name="Header Placeholder 3"/>
          <p:cNvSpPr>
            <a:spLocks noGrp="1"/>
          </p:cNvSpPr>
          <p:nvPr>
            <p:ph type="hdr" sz="quarter"/>
          </p:nvPr>
        </p:nvSpPr>
        <p:spPr/>
        <p:txBody>
          <a:bodyPr/>
          <a:lstStyle/>
          <a:p>
            <a:pPr>
              <a:defRPr/>
            </a:pPr>
            <a:r>
              <a:rPr lang="en-GB"/>
              <a:t>Header - Use 'Insert &gt;Header &amp; Footer' to modify this text and ‘Apply to all’</a:t>
            </a:r>
            <a:endParaRPr lang="de-DE"/>
          </a:p>
        </p:txBody>
      </p:sp>
      <p:sp>
        <p:nvSpPr>
          <p:cNvPr id="5" name="Footer Placeholder 4"/>
          <p:cNvSpPr>
            <a:spLocks noGrp="1"/>
          </p:cNvSpPr>
          <p:nvPr>
            <p:ph type="ftr" sz="quarter" idx="4"/>
          </p:nvPr>
        </p:nvSpPr>
        <p:spPr/>
        <p:txBody>
          <a:bodyPr/>
          <a:lstStyle/>
          <a:p>
            <a:r>
              <a:rPr lang="en-GB"/>
              <a:t>Footer - Use 'Insert &gt;Header &amp; Footer' to modify this text and ‘Apply to all’</a:t>
            </a:r>
          </a:p>
        </p:txBody>
      </p:sp>
      <p:sp>
        <p:nvSpPr>
          <p:cNvPr id="6" name="Slide Number Placeholder 5"/>
          <p:cNvSpPr>
            <a:spLocks noGrp="1"/>
          </p:cNvSpPr>
          <p:nvPr>
            <p:ph type="sldNum" sz="quarter" idx="5"/>
          </p:nvPr>
        </p:nvSpPr>
        <p:spPr/>
        <p:txBody>
          <a:bodyPr/>
          <a:lstStyle/>
          <a:p>
            <a:fld id="{90D93DA3-2A01-4D17-B1E9-D362EE71B141}" type="slidenum">
              <a:rPr lang="en-GB" smtClean="0"/>
              <a:pPr/>
              <a:t>40</a:t>
            </a:fld>
            <a:endParaRPr lang="en-GB"/>
          </a:p>
        </p:txBody>
      </p:sp>
    </p:spTree>
    <p:extLst>
      <p:ext uri="{BB962C8B-B14F-4D97-AF65-F5344CB8AC3E}">
        <p14:creationId xmlns:p14="http://schemas.microsoft.com/office/powerpoint/2010/main" val="40748602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21263" y="696913"/>
            <a:ext cx="3943350" cy="2219325"/>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ts val="0"/>
              </a:spcBef>
              <a:spcAft>
                <a:spcPts val="600"/>
              </a:spcAft>
              <a:buClrTx/>
              <a:buSzTx/>
              <a:buFontTx/>
              <a:buNone/>
              <a:tabLst/>
              <a:defRPr/>
            </a:pPr>
            <a:r>
              <a:rPr lang="en-US" dirty="0"/>
              <a:t>Packaging (pallet, cardboard, plastic wrap) likely the primary flammability concern for unit storage. Leak detection and ventilation to prevent flammable concentrations of R-454B seems the most sensible way to address storage concerns</a:t>
            </a:r>
          </a:p>
        </p:txBody>
      </p:sp>
      <p:sp>
        <p:nvSpPr>
          <p:cNvPr id="4" name="Header Placeholder 3"/>
          <p:cNvSpPr>
            <a:spLocks noGrp="1"/>
          </p:cNvSpPr>
          <p:nvPr>
            <p:ph type="hdr" sz="quarter"/>
          </p:nvPr>
        </p:nvSpPr>
        <p:spPr/>
        <p:txBody>
          <a:bodyPr/>
          <a:lstStyle/>
          <a:p>
            <a:pPr>
              <a:defRPr/>
            </a:pPr>
            <a:r>
              <a:rPr lang="en-GB"/>
              <a:t>Header - Use 'Insert &gt;Header &amp; Footer' to modify this text and ‘Apply to all’</a:t>
            </a:r>
            <a:endParaRPr lang="de-DE"/>
          </a:p>
        </p:txBody>
      </p:sp>
      <p:sp>
        <p:nvSpPr>
          <p:cNvPr id="5" name="Footer Placeholder 4"/>
          <p:cNvSpPr>
            <a:spLocks noGrp="1"/>
          </p:cNvSpPr>
          <p:nvPr>
            <p:ph type="ftr" sz="quarter" idx="4"/>
          </p:nvPr>
        </p:nvSpPr>
        <p:spPr/>
        <p:txBody>
          <a:bodyPr/>
          <a:lstStyle/>
          <a:p>
            <a:r>
              <a:rPr lang="en-GB"/>
              <a:t>Footer - Use 'Insert &gt;Header &amp; Footer' to modify this text and ‘Apply to all’</a:t>
            </a:r>
          </a:p>
        </p:txBody>
      </p:sp>
      <p:sp>
        <p:nvSpPr>
          <p:cNvPr id="6" name="Slide Number Placeholder 5"/>
          <p:cNvSpPr>
            <a:spLocks noGrp="1"/>
          </p:cNvSpPr>
          <p:nvPr>
            <p:ph type="sldNum" sz="quarter" idx="5"/>
          </p:nvPr>
        </p:nvSpPr>
        <p:spPr/>
        <p:txBody>
          <a:bodyPr/>
          <a:lstStyle/>
          <a:p>
            <a:fld id="{90D93DA3-2A01-4D17-B1E9-D362EE71B141}" type="slidenum">
              <a:rPr lang="en-GB" smtClean="0"/>
              <a:pPr/>
              <a:t>43</a:t>
            </a:fld>
            <a:endParaRPr lang="en-GB"/>
          </a:p>
        </p:txBody>
      </p:sp>
    </p:spTree>
    <p:extLst>
      <p:ext uri="{BB962C8B-B14F-4D97-AF65-F5344CB8AC3E}">
        <p14:creationId xmlns:p14="http://schemas.microsoft.com/office/powerpoint/2010/main" val="22938067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21263" y="696913"/>
            <a:ext cx="3943350" cy="2219325"/>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ts val="0"/>
              </a:spcBef>
              <a:spcAft>
                <a:spcPts val="600"/>
              </a:spcAft>
              <a:buClrTx/>
              <a:buSzTx/>
              <a:buFontTx/>
              <a:buNone/>
              <a:tabLst/>
              <a:defRPr/>
            </a:pPr>
            <a:r>
              <a:rPr lang="en-US" dirty="0"/>
              <a:t>At this time, there are still codes on the books that prevent flammable refrigerant use</a:t>
            </a:r>
          </a:p>
        </p:txBody>
      </p:sp>
      <p:sp>
        <p:nvSpPr>
          <p:cNvPr id="4" name="Header Placeholder 3"/>
          <p:cNvSpPr>
            <a:spLocks noGrp="1"/>
          </p:cNvSpPr>
          <p:nvPr>
            <p:ph type="hdr" sz="quarter"/>
          </p:nvPr>
        </p:nvSpPr>
        <p:spPr/>
        <p:txBody>
          <a:bodyPr/>
          <a:lstStyle/>
          <a:p>
            <a:pPr>
              <a:defRPr/>
            </a:pPr>
            <a:r>
              <a:rPr lang="en-GB"/>
              <a:t>Header - Use 'Insert &gt;Header &amp; Footer' to modify this text and ‘Apply to all’</a:t>
            </a:r>
            <a:endParaRPr lang="de-DE"/>
          </a:p>
        </p:txBody>
      </p:sp>
      <p:sp>
        <p:nvSpPr>
          <p:cNvPr id="5" name="Footer Placeholder 4"/>
          <p:cNvSpPr>
            <a:spLocks noGrp="1"/>
          </p:cNvSpPr>
          <p:nvPr>
            <p:ph type="ftr" sz="quarter" idx="4"/>
          </p:nvPr>
        </p:nvSpPr>
        <p:spPr/>
        <p:txBody>
          <a:bodyPr/>
          <a:lstStyle/>
          <a:p>
            <a:r>
              <a:rPr lang="en-GB"/>
              <a:t>Footer - Use 'Insert &gt;Header &amp; Footer' to modify this text and ‘Apply to all’</a:t>
            </a:r>
          </a:p>
        </p:txBody>
      </p:sp>
      <p:sp>
        <p:nvSpPr>
          <p:cNvPr id="6" name="Slide Number Placeholder 5"/>
          <p:cNvSpPr>
            <a:spLocks noGrp="1"/>
          </p:cNvSpPr>
          <p:nvPr>
            <p:ph type="sldNum" sz="quarter" idx="5"/>
          </p:nvPr>
        </p:nvSpPr>
        <p:spPr/>
        <p:txBody>
          <a:bodyPr/>
          <a:lstStyle/>
          <a:p>
            <a:fld id="{90D93DA3-2A01-4D17-B1E9-D362EE71B141}" type="slidenum">
              <a:rPr lang="en-GB" smtClean="0"/>
              <a:pPr/>
              <a:t>44</a:t>
            </a:fld>
            <a:endParaRPr lang="en-GB"/>
          </a:p>
        </p:txBody>
      </p:sp>
    </p:spTree>
    <p:extLst>
      <p:ext uri="{BB962C8B-B14F-4D97-AF65-F5344CB8AC3E}">
        <p14:creationId xmlns:p14="http://schemas.microsoft.com/office/powerpoint/2010/main" val="32834172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21263" y="696913"/>
            <a:ext cx="3943350" cy="2219325"/>
          </a:xfrm>
        </p:spPr>
      </p:sp>
      <p:sp>
        <p:nvSpPr>
          <p:cNvPr id="3" name="Notes Placeholder 2"/>
          <p:cNvSpPr>
            <a:spLocks noGrp="1"/>
          </p:cNvSpPr>
          <p:nvPr>
            <p:ph type="body" idx="1"/>
          </p:nvPr>
        </p:nvSpPr>
        <p:spPr/>
        <p:txBody>
          <a:bodyPr/>
          <a:lstStyle/>
          <a:p>
            <a:r>
              <a:rPr lang="en-US" dirty="0"/>
              <a:t>If the charge amount is small enough / space volume is large enough that the LFL cannot be reached with a catastrophic leak, typically leak detection sensors are not required</a:t>
            </a:r>
          </a:p>
        </p:txBody>
      </p:sp>
      <p:sp>
        <p:nvSpPr>
          <p:cNvPr id="4" name="Header Placeholder 3"/>
          <p:cNvSpPr>
            <a:spLocks noGrp="1"/>
          </p:cNvSpPr>
          <p:nvPr>
            <p:ph type="hdr" sz="quarter"/>
          </p:nvPr>
        </p:nvSpPr>
        <p:spPr/>
        <p:txBody>
          <a:bodyPr/>
          <a:lstStyle/>
          <a:p>
            <a:pPr>
              <a:defRPr/>
            </a:pPr>
            <a:r>
              <a:rPr lang="en-GB"/>
              <a:t>Header - Use 'Insert &gt;Header &amp; Footer' to modify this text and ‘Apply to all’</a:t>
            </a:r>
            <a:endParaRPr lang="de-DE"/>
          </a:p>
        </p:txBody>
      </p:sp>
      <p:sp>
        <p:nvSpPr>
          <p:cNvPr id="5" name="Footer Placeholder 4"/>
          <p:cNvSpPr>
            <a:spLocks noGrp="1"/>
          </p:cNvSpPr>
          <p:nvPr>
            <p:ph type="ftr" sz="quarter" idx="4"/>
          </p:nvPr>
        </p:nvSpPr>
        <p:spPr/>
        <p:txBody>
          <a:bodyPr/>
          <a:lstStyle/>
          <a:p>
            <a:r>
              <a:rPr lang="en-GB"/>
              <a:t>Footer - Use 'Insert &gt;Header &amp; Footer' to modify this text and ‘Apply to all’</a:t>
            </a:r>
          </a:p>
        </p:txBody>
      </p:sp>
      <p:sp>
        <p:nvSpPr>
          <p:cNvPr id="6" name="Slide Number Placeholder 5"/>
          <p:cNvSpPr>
            <a:spLocks noGrp="1"/>
          </p:cNvSpPr>
          <p:nvPr>
            <p:ph type="sldNum" sz="quarter" idx="5"/>
          </p:nvPr>
        </p:nvSpPr>
        <p:spPr/>
        <p:txBody>
          <a:bodyPr/>
          <a:lstStyle/>
          <a:p>
            <a:fld id="{90D93DA3-2A01-4D17-B1E9-D362EE71B141}" type="slidenum">
              <a:rPr lang="en-GB" smtClean="0"/>
              <a:pPr/>
              <a:t>45</a:t>
            </a:fld>
            <a:endParaRPr lang="en-GB"/>
          </a:p>
        </p:txBody>
      </p:sp>
    </p:spTree>
    <p:extLst>
      <p:ext uri="{BB962C8B-B14F-4D97-AF65-F5344CB8AC3E}">
        <p14:creationId xmlns:p14="http://schemas.microsoft.com/office/powerpoint/2010/main" val="86631305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21263" y="696913"/>
            <a:ext cx="3943350" cy="2219325"/>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r>
              <a:rPr lang="en-GB"/>
              <a:t>Header - Use 'Insert &gt;Header &amp; Footer' to modify this text and ‘Apply to all’</a:t>
            </a:r>
            <a:endParaRPr lang="de-DE"/>
          </a:p>
        </p:txBody>
      </p:sp>
      <p:sp>
        <p:nvSpPr>
          <p:cNvPr id="5" name="Footer Placeholder 4"/>
          <p:cNvSpPr>
            <a:spLocks noGrp="1"/>
          </p:cNvSpPr>
          <p:nvPr>
            <p:ph type="ftr" sz="quarter" idx="4"/>
          </p:nvPr>
        </p:nvSpPr>
        <p:spPr/>
        <p:txBody>
          <a:bodyPr/>
          <a:lstStyle/>
          <a:p>
            <a:r>
              <a:rPr lang="en-GB"/>
              <a:t>Footer - Use 'Insert &gt;Header &amp; Footer' to modify this text and ‘Apply to all’</a:t>
            </a:r>
          </a:p>
        </p:txBody>
      </p:sp>
      <p:sp>
        <p:nvSpPr>
          <p:cNvPr id="6" name="Slide Number Placeholder 5"/>
          <p:cNvSpPr>
            <a:spLocks noGrp="1"/>
          </p:cNvSpPr>
          <p:nvPr>
            <p:ph type="sldNum" sz="quarter" idx="5"/>
          </p:nvPr>
        </p:nvSpPr>
        <p:spPr/>
        <p:txBody>
          <a:bodyPr/>
          <a:lstStyle/>
          <a:p>
            <a:fld id="{90D93DA3-2A01-4D17-B1E9-D362EE71B141}" type="slidenum">
              <a:rPr lang="en-GB" smtClean="0"/>
              <a:pPr/>
              <a:t>46</a:t>
            </a:fld>
            <a:endParaRPr lang="en-GB"/>
          </a:p>
        </p:txBody>
      </p:sp>
    </p:spTree>
    <p:extLst>
      <p:ext uri="{BB962C8B-B14F-4D97-AF65-F5344CB8AC3E}">
        <p14:creationId xmlns:p14="http://schemas.microsoft.com/office/powerpoint/2010/main" val="173978705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21263" y="696913"/>
            <a:ext cx="3943350" cy="2219325"/>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r>
              <a:rPr lang="en-GB"/>
              <a:t>Header - Use 'Insert &gt;Header &amp; Footer' to modify this text and ‘Apply to all’</a:t>
            </a:r>
            <a:endParaRPr lang="de-DE"/>
          </a:p>
        </p:txBody>
      </p:sp>
      <p:sp>
        <p:nvSpPr>
          <p:cNvPr id="5" name="Footer Placeholder 4"/>
          <p:cNvSpPr>
            <a:spLocks noGrp="1"/>
          </p:cNvSpPr>
          <p:nvPr>
            <p:ph type="ftr" sz="quarter" idx="4"/>
          </p:nvPr>
        </p:nvSpPr>
        <p:spPr/>
        <p:txBody>
          <a:bodyPr/>
          <a:lstStyle/>
          <a:p>
            <a:r>
              <a:rPr lang="en-GB"/>
              <a:t>Footer - Use 'Insert &gt;Header &amp; Footer' to modify this text and ‘Apply to all’</a:t>
            </a:r>
          </a:p>
        </p:txBody>
      </p:sp>
      <p:sp>
        <p:nvSpPr>
          <p:cNvPr id="6" name="Slide Number Placeholder 5"/>
          <p:cNvSpPr>
            <a:spLocks noGrp="1"/>
          </p:cNvSpPr>
          <p:nvPr>
            <p:ph type="sldNum" sz="quarter" idx="5"/>
          </p:nvPr>
        </p:nvSpPr>
        <p:spPr/>
        <p:txBody>
          <a:bodyPr/>
          <a:lstStyle/>
          <a:p>
            <a:fld id="{90D93DA3-2A01-4D17-B1E9-D362EE71B141}" type="slidenum">
              <a:rPr lang="en-GB" smtClean="0"/>
              <a:pPr/>
              <a:t>47</a:t>
            </a:fld>
            <a:endParaRPr lang="en-GB"/>
          </a:p>
        </p:txBody>
      </p:sp>
    </p:spTree>
    <p:extLst>
      <p:ext uri="{BB962C8B-B14F-4D97-AF65-F5344CB8AC3E}">
        <p14:creationId xmlns:p14="http://schemas.microsoft.com/office/powerpoint/2010/main" val="151358457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21263" y="696913"/>
            <a:ext cx="3943350" cy="2219325"/>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ts val="0"/>
              </a:spcBef>
              <a:spcAft>
                <a:spcPts val="600"/>
              </a:spcAft>
              <a:buClrTx/>
              <a:buSzTx/>
              <a:buFontTx/>
              <a:buNone/>
              <a:tabLst/>
              <a:defRPr/>
            </a:pPr>
            <a:r>
              <a:rPr lang="en-US" dirty="0"/>
              <a:t>Fan examples: there’s a fan for most all battery-powered tool ecosystems – also is not likely to be a “high energy ignition source”</a:t>
            </a:r>
          </a:p>
        </p:txBody>
      </p:sp>
      <p:sp>
        <p:nvSpPr>
          <p:cNvPr id="4" name="Header Placeholder 3"/>
          <p:cNvSpPr>
            <a:spLocks noGrp="1"/>
          </p:cNvSpPr>
          <p:nvPr>
            <p:ph type="hdr" sz="quarter"/>
          </p:nvPr>
        </p:nvSpPr>
        <p:spPr/>
        <p:txBody>
          <a:bodyPr/>
          <a:lstStyle/>
          <a:p>
            <a:pPr>
              <a:defRPr/>
            </a:pPr>
            <a:r>
              <a:rPr lang="en-GB"/>
              <a:t>Header - Use 'Insert &gt;Header &amp; Footer' to modify this text and ‘Apply to all’</a:t>
            </a:r>
            <a:endParaRPr lang="de-DE"/>
          </a:p>
        </p:txBody>
      </p:sp>
      <p:sp>
        <p:nvSpPr>
          <p:cNvPr id="5" name="Footer Placeholder 4"/>
          <p:cNvSpPr>
            <a:spLocks noGrp="1"/>
          </p:cNvSpPr>
          <p:nvPr>
            <p:ph type="ftr" sz="quarter" idx="4"/>
          </p:nvPr>
        </p:nvSpPr>
        <p:spPr/>
        <p:txBody>
          <a:bodyPr/>
          <a:lstStyle/>
          <a:p>
            <a:r>
              <a:rPr lang="en-GB"/>
              <a:t>Footer - Use 'Insert &gt;Header &amp; Footer' to modify this text and ‘Apply to all’</a:t>
            </a:r>
          </a:p>
        </p:txBody>
      </p:sp>
      <p:sp>
        <p:nvSpPr>
          <p:cNvPr id="6" name="Slide Number Placeholder 5"/>
          <p:cNvSpPr>
            <a:spLocks noGrp="1"/>
          </p:cNvSpPr>
          <p:nvPr>
            <p:ph type="sldNum" sz="quarter" idx="5"/>
          </p:nvPr>
        </p:nvSpPr>
        <p:spPr/>
        <p:txBody>
          <a:bodyPr/>
          <a:lstStyle/>
          <a:p>
            <a:fld id="{90D93DA3-2A01-4D17-B1E9-D362EE71B141}" type="slidenum">
              <a:rPr lang="en-GB" smtClean="0"/>
              <a:pPr/>
              <a:t>50</a:t>
            </a:fld>
            <a:endParaRPr lang="en-GB"/>
          </a:p>
        </p:txBody>
      </p:sp>
    </p:spTree>
    <p:extLst>
      <p:ext uri="{BB962C8B-B14F-4D97-AF65-F5344CB8AC3E}">
        <p14:creationId xmlns:p14="http://schemas.microsoft.com/office/powerpoint/2010/main" val="362158536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21263" y="696913"/>
            <a:ext cx="3943350" cy="2219325"/>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ts val="0"/>
              </a:spcBef>
              <a:spcAft>
                <a:spcPts val="600"/>
              </a:spcAft>
              <a:buClrTx/>
              <a:buSzTx/>
              <a:buFontTx/>
              <a:buNone/>
              <a:tabLst/>
              <a:defRPr/>
            </a:pPr>
            <a:endParaRPr lang="en-US" dirty="0"/>
          </a:p>
        </p:txBody>
      </p:sp>
      <p:sp>
        <p:nvSpPr>
          <p:cNvPr id="4" name="Header Placeholder 3"/>
          <p:cNvSpPr>
            <a:spLocks noGrp="1"/>
          </p:cNvSpPr>
          <p:nvPr>
            <p:ph type="hdr" sz="quarter"/>
          </p:nvPr>
        </p:nvSpPr>
        <p:spPr/>
        <p:txBody>
          <a:bodyPr/>
          <a:lstStyle/>
          <a:p>
            <a:pPr>
              <a:defRPr/>
            </a:pPr>
            <a:r>
              <a:rPr lang="en-GB"/>
              <a:t>Header - Use 'Insert &gt;Header &amp; Footer' to modify this text and ‘Apply to all’</a:t>
            </a:r>
            <a:endParaRPr lang="de-DE"/>
          </a:p>
        </p:txBody>
      </p:sp>
      <p:sp>
        <p:nvSpPr>
          <p:cNvPr id="5" name="Footer Placeholder 4"/>
          <p:cNvSpPr>
            <a:spLocks noGrp="1"/>
          </p:cNvSpPr>
          <p:nvPr>
            <p:ph type="ftr" sz="quarter" idx="4"/>
          </p:nvPr>
        </p:nvSpPr>
        <p:spPr/>
        <p:txBody>
          <a:bodyPr/>
          <a:lstStyle/>
          <a:p>
            <a:r>
              <a:rPr lang="en-GB"/>
              <a:t>Footer - Use 'Insert &gt;Header &amp; Footer' to modify this text and ‘Apply to all’</a:t>
            </a:r>
          </a:p>
        </p:txBody>
      </p:sp>
      <p:sp>
        <p:nvSpPr>
          <p:cNvPr id="6" name="Slide Number Placeholder 5"/>
          <p:cNvSpPr>
            <a:spLocks noGrp="1"/>
          </p:cNvSpPr>
          <p:nvPr>
            <p:ph type="sldNum" sz="quarter" idx="5"/>
          </p:nvPr>
        </p:nvSpPr>
        <p:spPr/>
        <p:txBody>
          <a:bodyPr/>
          <a:lstStyle/>
          <a:p>
            <a:fld id="{90D93DA3-2A01-4D17-B1E9-D362EE71B141}" type="slidenum">
              <a:rPr lang="en-GB" smtClean="0"/>
              <a:pPr/>
              <a:t>51</a:t>
            </a:fld>
            <a:endParaRPr lang="en-GB"/>
          </a:p>
        </p:txBody>
      </p:sp>
    </p:spTree>
    <p:extLst>
      <p:ext uri="{BB962C8B-B14F-4D97-AF65-F5344CB8AC3E}">
        <p14:creationId xmlns:p14="http://schemas.microsoft.com/office/powerpoint/2010/main" val="31662387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21263" y="696913"/>
            <a:ext cx="3943350" cy="2219325"/>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ts val="0"/>
              </a:spcBef>
              <a:spcAft>
                <a:spcPts val="600"/>
              </a:spcAft>
              <a:buClrTx/>
              <a:buSzTx/>
              <a:buFontTx/>
              <a:buNone/>
              <a:tabLst/>
              <a:defRPr/>
            </a:pPr>
            <a:r>
              <a:rPr lang="en-US" dirty="0"/>
              <a:t>At this time, US ratification was less than a year ago</a:t>
            </a:r>
          </a:p>
        </p:txBody>
      </p:sp>
      <p:sp>
        <p:nvSpPr>
          <p:cNvPr id="4" name="Header Placeholder 3"/>
          <p:cNvSpPr>
            <a:spLocks noGrp="1"/>
          </p:cNvSpPr>
          <p:nvPr>
            <p:ph type="hdr" sz="quarter"/>
          </p:nvPr>
        </p:nvSpPr>
        <p:spPr/>
        <p:txBody>
          <a:bodyPr/>
          <a:lstStyle/>
          <a:p>
            <a:pPr>
              <a:defRPr/>
            </a:pPr>
            <a:r>
              <a:rPr lang="en-GB"/>
              <a:t>Header - Use 'Insert &gt;Header &amp; Footer' to modify this text and ‘Apply to all’</a:t>
            </a:r>
            <a:endParaRPr lang="de-DE"/>
          </a:p>
        </p:txBody>
      </p:sp>
      <p:sp>
        <p:nvSpPr>
          <p:cNvPr id="5" name="Footer Placeholder 4"/>
          <p:cNvSpPr>
            <a:spLocks noGrp="1"/>
          </p:cNvSpPr>
          <p:nvPr>
            <p:ph type="ftr" sz="quarter" idx="4"/>
          </p:nvPr>
        </p:nvSpPr>
        <p:spPr/>
        <p:txBody>
          <a:bodyPr/>
          <a:lstStyle/>
          <a:p>
            <a:r>
              <a:rPr lang="en-GB"/>
              <a:t>Footer - Use 'Insert &gt;Header &amp; Footer' to modify this text and ‘Apply to all’</a:t>
            </a:r>
          </a:p>
        </p:txBody>
      </p:sp>
      <p:sp>
        <p:nvSpPr>
          <p:cNvPr id="6" name="Slide Number Placeholder 5"/>
          <p:cNvSpPr>
            <a:spLocks noGrp="1"/>
          </p:cNvSpPr>
          <p:nvPr>
            <p:ph type="sldNum" sz="quarter" idx="5"/>
          </p:nvPr>
        </p:nvSpPr>
        <p:spPr/>
        <p:txBody>
          <a:bodyPr/>
          <a:lstStyle/>
          <a:p>
            <a:fld id="{90D93DA3-2A01-4D17-B1E9-D362EE71B141}" type="slidenum">
              <a:rPr lang="en-GB" smtClean="0"/>
              <a:pPr/>
              <a:t>4</a:t>
            </a:fld>
            <a:endParaRPr lang="en-GB"/>
          </a:p>
        </p:txBody>
      </p:sp>
    </p:spTree>
    <p:extLst>
      <p:ext uri="{BB962C8B-B14F-4D97-AF65-F5344CB8AC3E}">
        <p14:creationId xmlns:p14="http://schemas.microsoft.com/office/powerpoint/2010/main" val="44363057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21263" y="696913"/>
            <a:ext cx="3943350" cy="2219325"/>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ts val="0"/>
              </a:spcBef>
              <a:spcAft>
                <a:spcPts val="600"/>
              </a:spcAft>
              <a:buClrTx/>
              <a:buSzTx/>
              <a:buFontTx/>
              <a:buNone/>
              <a:tabLst/>
              <a:defRPr/>
            </a:pPr>
            <a:endParaRPr lang="en-US" dirty="0"/>
          </a:p>
        </p:txBody>
      </p:sp>
      <p:sp>
        <p:nvSpPr>
          <p:cNvPr id="4" name="Header Placeholder 3"/>
          <p:cNvSpPr>
            <a:spLocks noGrp="1"/>
          </p:cNvSpPr>
          <p:nvPr>
            <p:ph type="hdr" sz="quarter"/>
          </p:nvPr>
        </p:nvSpPr>
        <p:spPr/>
        <p:txBody>
          <a:bodyPr/>
          <a:lstStyle/>
          <a:p>
            <a:pPr>
              <a:defRPr/>
            </a:pPr>
            <a:r>
              <a:rPr lang="en-GB"/>
              <a:t>Header - Use 'Insert &gt;Header &amp; Footer' to modify this text and ‘Apply to all’</a:t>
            </a:r>
            <a:endParaRPr lang="de-DE"/>
          </a:p>
        </p:txBody>
      </p:sp>
      <p:sp>
        <p:nvSpPr>
          <p:cNvPr id="5" name="Footer Placeholder 4"/>
          <p:cNvSpPr>
            <a:spLocks noGrp="1"/>
          </p:cNvSpPr>
          <p:nvPr>
            <p:ph type="ftr" sz="quarter" idx="4"/>
          </p:nvPr>
        </p:nvSpPr>
        <p:spPr/>
        <p:txBody>
          <a:bodyPr/>
          <a:lstStyle/>
          <a:p>
            <a:r>
              <a:rPr lang="en-GB"/>
              <a:t>Footer - Use 'Insert &gt;Header &amp; Footer' to modify this text and ‘Apply to all’</a:t>
            </a:r>
          </a:p>
        </p:txBody>
      </p:sp>
      <p:sp>
        <p:nvSpPr>
          <p:cNvPr id="6" name="Slide Number Placeholder 5"/>
          <p:cNvSpPr>
            <a:spLocks noGrp="1"/>
          </p:cNvSpPr>
          <p:nvPr>
            <p:ph type="sldNum" sz="quarter" idx="5"/>
          </p:nvPr>
        </p:nvSpPr>
        <p:spPr/>
        <p:txBody>
          <a:bodyPr/>
          <a:lstStyle/>
          <a:p>
            <a:fld id="{90D93DA3-2A01-4D17-B1E9-D362EE71B141}" type="slidenum">
              <a:rPr lang="en-GB" smtClean="0"/>
              <a:pPr/>
              <a:t>52</a:t>
            </a:fld>
            <a:endParaRPr lang="en-GB"/>
          </a:p>
        </p:txBody>
      </p:sp>
    </p:spTree>
    <p:extLst>
      <p:ext uri="{BB962C8B-B14F-4D97-AF65-F5344CB8AC3E}">
        <p14:creationId xmlns:p14="http://schemas.microsoft.com/office/powerpoint/2010/main" val="74741168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21263" y="696913"/>
            <a:ext cx="3943350" cy="2219325"/>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ts val="0"/>
              </a:spcBef>
              <a:spcAft>
                <a:spcPts val="600"/>
              </a:spcAft>
              <a:buClrTx/>
              <a:buSzTx/>
              <a:buFontTx/>
              <a:buNone/>
              <a:tabLst/>
              <a:defRPr/>
            </a:pPr>
            <a:endParaRPr lang="en-US" dirty="0"/>
          </a:p>
        </p:txBody>
      </p:sp>
      <p:sp>
        <p:nvSpPr>
          <p:cNvPr id="4" name="Header Placeholder 3"/>
          <p:cNvSpPr>
            <a:spLocks noGrp="1"/>
          </p:cNvSpPr>
          <p:nvPr>
            <p:ph type="hdr" sz="quarter"/>
          </p:nvPr>
        </p:nvSpPr>
        <p:spPr/>
        <p:txBody>
          <a:bodyPr/>
          <a:lstStyle/>
          <a:p>
            <a:pPr>
              <a:defRPr/>
            </a:pPr>
            <a:r>
              <a:rPr lang="en-GB"/>
              <a:t>Header - Use 'Insert &gt;Header &amp; Footer' to modify this text and ‘Apply to all’</a:t>
            </a:r>
            <a:endParaRPr lang="de-DE"/>
          </a:p>
        </p:txBody>
      </p:sp>
      <p:sp>
        <p:nvSpPr>
          <p:cNvPr id="5" name="Footer Placeholder 4"/>
          <p:cNvSpPr>
            <a:spLocks noGrp="1"/>
          </p:cNvSpPr>
          <p:nvPr>
            <p:ph type="ftr" sz="quarter" idx="4"/>
          </p:nvPr>
        </p:nvSpPr>
        <p:spPr/>
        <p:txBody>
          <a:bodyPr/>
          <a:lstStyle/>
          <a:p>
            <a:r>
              <a:rPr lang="en-GB"/>
              <a:t>Footer - Use 'Insert &gt;Header &amp; Footer' to modify this text and ‘Apply to all’</a:t>
            </a:r>
          </a:p>
        </p:txBody>
      </p:sp>
      <p:sp>
        <p:nvSpPr>
          <p:cNvPr id="6" name="Slide Number Placeholder 5"/>
          <p:cNvSpPr>
            <a:spLocks noGrp="1"/>
          </p:cNvSpPr>
          <p:nvPr>
            <p:ph type="sldNum" sz="quarter" idx="5"/>
          </p:nvPr>
        </p:nvSpPr>
        <p:spPr/>
        <p:txBody>
          <a:bodyPr/>
          <a:lstStyle/>
          <a:p>
            <a:fld id="{90D93DA3-2A01-4D17-B1E9-D362EE71B141}" type="slidenum">
              <a:rPr lang="en-GB" smtClean="0"/>
              <a:pPr/>
              <a:t>53</a:t>
            </a:fld>
            <a:endParaRPr lang="en-GB"/>
          </a:p>
        </p:txBody>
      </p:sp>
    </p:spTree>
    <p:extLst>
      <p:ext uri="{BB962C8B-B14F-4D97-AF65-F5344CB8AC3E}">
        <p14:creationId xmlns:p14="http://schemas.microsoft.com/office/powerpoint/2010/main" val="406809206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21263" y="696913"/>
            <a:ext cx="3943350" cy="2219325"/>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ts val="0"/>
              </a:spcBef>
              <a:spcAft>
                <a:spcPts val="600"/>
              </a:spcAft>
              <a:buClrTx/>
              <a:buSzTx/>
              <a:buFontTx/>
              <a:buNone/>
              <a:tabLst/>
              <a:defRPr/>
            </a:pPr>
            <a:endParaRPr lang="en-US" dirty="0"/>
          </a:p>
        </p:txBody>
      </p:sp>
      <p:sp>
        <p:nvSpPr>
          <p:cNvPr id="4" name="Header Placeholder 3"/>
          <p:cNvSpPr>
            <a:spLocks noGrp="1"/>
          </p:cNvSpPr>
          <p:nvPr>
            <p:ph type="hdr" sz="quarter"/>
          </p:nvPr>
        </p:nvSpPr>
        <p:spPr/>
        <p:txBody>
          <a:bodyPr/>
          <a:lstStyle/>
          <a:p>
            <a:pPr>
              <a:defRPr/>
            </a:pPr>
            <a:r>
              <a:rPr lang="en-GB"/>
              <a:t>Header - Use 'Insert &gt;Header &amp; Footer' to modify this text and ‘Apply to all’</a:t>
            </a:r>
            <a:endParaRPr lang="de-DE"/>
          </a:p>
        </p:txBody>
      </p:sp>
      <p:sp>
        <p:nvSpPr>
          <p:cNvPr id="5" name="Footer Placeholder 4"/>
          <p:cNvSpPr>
            <a:spLocks noGrp="1"/>
          </p:cNvSpPr>
          <p:nvPr>
            <p:ph type="ftr" sz="quarter" idx="4"/>
          </p:nvPr>
        </p:nvSpPr>
        <p:spPr/>
        <p:txBody>
          <a:bodyPr/>
          <a:lstStyle/>
          <a:p>
            <a:r>
              <a:rPr lang="en-GB"/>
              <a:t>Footer - Use 'Insert &gt;Header &amp; Footer' to modify this text and ‘Apply to all’</a:t>
            </a:r>
          </a:p>
        </p:txBody>
      </p:sp>
      <p:sp>
        <p:nvSpPr>
          <p:cNvPr id="6" name="Slide Number Placeholder 5"/>
          <p:cNvSpPr>
            <a:spLocks noGrp="1"/>
          </p:cNvSpPr>
          <p:nvPr>
            <p:ph type="sldNum" sz="quarter" idx="5"/>
          </p:nvPr>
        </p:nvSpPr>
        <p:spPr/>
        <p:txBody>
          <a:bodyPr/>
          <a:lstStyle/>
          <a:p>
            <a:fld id="{90D93DA3-2A01-4D17-B1E9-D362EE71B141}" type="slidenum">
              <a:rPr lang="en-GB" smtClean="0"/>
              <a:pPr/>
              <a:t>54</a:t>
            </a:fld>
            <a:endParaRPr lang="en-GB"/>
          </a:p>
        </p:txBody>
      </p:sp>
    </p:spTree>
    <p:extLst>
      <p:ext uri="{BB962C8B-B14F-4D97-AF65-F5344CB8AC3E}">
        <p14:creationId xmlns:p14="http://schemas.microsoft.com/office/powerpoint/2010/main" val="128666416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21263" y="696913"/>
            <a:ext cx="3943350" cy="2219325"/>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ts val="0"/>
              </a:spcBef>
              <a:spcAft>
                <a:spcPts val="600"/>
              </a:spcAft>
              <a:buClrTx/>
              <a:buSzTx/>
              <a:buFontTx/>
              <a:buNone/>
              <a:tabLst/>
              <a:defRPr/>
            </a:pPr>
            <a:endParaRPr lang="en-US" dirty="0"/>
          </a:p>
        </p:txBody>
      </p:sp>
      <p:sp>
        <p:nvSpPr>
          <p:cNvPr id="4" name="Header Placeholder 3"/>
          <p:cNvSpPr>
            <a:spLocks noGrp="1"/>
          </p:cNvSpPr>
          <p:nvPr>
            <p:ph type="hdr" sz="quarter"/>
          </p:nvPr>
        </p:nvSpPr>
        <p:spPr/>
        <p:txBody>
          <a:bodyPr/>
          <a:lstStyle/>
          <a:p>
            <a:pPr>
              <a:defRPr/>
            </a:pPr>
            <a:r>
              <a:rPr lang="en-GB"/>
              <a:t>Header - Use 'Insert &gt;Header &amp; Footer' to modify this text and ‘Apply to all’</a:t>
            </a:r>
            <a:endParaRPr lang="de-DE"/>
          </a:p>
        </p:txBody>
      </p:sp>
      <p:sp>
        <p:nvSpPr>
          <p:cNvPr id="5" name="Footer Placeholder 4"/>
          <p:cNvSpPr>
            <a:spLocks noGrp="1"/>
          </p:cNvSpPr>
          <p:nvPr>
            <p:ph type="ftr" sz="quarter" idx="4"/>
          </p:nvPr>
        </p:nvSpPr>
        <p:spPr/>
        <p:txBody>
          <a:bodyPr/>
          <a:lstStyle/>
          <a:p>
            <a:r>
              <a:rPr lang="en-GB"/>
              <a:t>Footer - Use 'Insert &gt;Header &amp; Footer' to modify this text and ‘Apply to all’</a:t>
            </a:r>
          </a:p>
        </p:txBody>
      </p:sp>
      <p:sp>
        <p:nvSpPr>
          <p:cNvPr id="6" name="Slide Number Placeholder 5"/>
          <p:cNvSpPr>
            <a:spLocks noGrp="1"/>
          </p:cNvSpPr>
          <p:nvPr>
            <p:ph type="sldNum" sz="quarter" idx="5"/>
          </p:nvPr>
        </p:nvSpPr>
        <p:spPr/>
        <p:txBody>
          <a:bodyPr/>
          <a:lstStyle/>
          <a:p>
            <a:fld id="{90D93DA3-2A01-4D17-B1E9-D362EE71B141}" type="slidenum">
              <a:rPr lang="en-GB" smtClean="0"/>
              <a:pPr/>
              <a:t>55</a:t>
            </a:fld>
            <a:endParaRPr lang="en-GB"/>
          </a:p>
        </p:txBody>
      </p:sp>
    </p:spTree>
    <p:extLst>
      <p:ext uri="{BB962C8B-B14F-4D97-AF65-F5344CB8AC3E}">
        <p14:creationId xmlns:p14="http://schemas.microsoft.com/office/powerpoint/2010/main" val="91745917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21263" y="696913"/>
            <a:ext cx="3943350" cy="2219325"/>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ts val="0"/>
              </a:spcBef>
              <a:spcAft>
                <a:spcPts val="600"/>
              </a:spcAft>
              <a:buClrTx/>
              <a:buSzTx/>
              <a:buFontTx/>
              <a:buNone/>
              <a:tabLst/>
              <a:defRPr/>
            </a:pPr>
            <a:r>
              <a:rPr lang="en-US" dirty="0"/>
              <a:t>Higher standards for recordkeeping may be the most significant change under the new regulations</a:t>
            </a:r>
          </a:p>
        </p:txBody>
      </p:sp>
      <p:sp>
        <p:nvSpPr>
          <p:cNvPr id="4" name="Header Placeholder 3"/>
          <p:cNvSpPr>
            <a:spLocks noGrp="1"/>
          </p:cNvSpPr>
          <p:nvPr>
            <p:ph type="hdr" sz="quarter"/>
          </p:nvPr>
        </p:nvSpPr>
        <p:spPr/>
        <p:txBody>
          <a:bodyPr/>
          <a:lstStyle/>
          <a:p>
            <a:pPr>
              <a:defRPr/>
            </a:pPr>
            <a:r>
              <a:rPr lang="en-GB"/>
              <a:t>Header - Use 'Insert &gt;Header &amp; Footer' to modify this text and ‘Apply to all’</a:t>
            </a:r>
            <a:endParaRPr lang="de-DE"/>
          </a:p>
        </p:txBody>
      </p:sp>
      <p:sp>
        <p:nvSpPr>
          <p:cNvPr id="5" name="Footer Placeholder 4"/>
          <p:cNvSpPr>
            <a:spLocks noGrp="1"/>
          </p:cNvSpPr>
          <p:nvPr>
            <p:ph type="ftr" sz="quarter" idx="4"/>
          </p:nvPr>
        </p:nvSpPr>
        <p:spPr/>
        <p:txBody>
          <a:bodyPr/>
          <a:lstStyle/>
          <a:p>
            <a:r>
              <a:rPr lang="en-GB"/>
              <a:t>Footer - Use 'Insert &gt;Header &amp; Footer' to modify this text and ‘Apply to all’</a:t>
            </a:r>
          </a:p>
        </p:txBody>
      </p:sp>
      <p:sp>
        <p:nvSpPr>
          <p:cNvPr id="6" name="Slide Number Placeholder 5"/>
          <p:cNvSpPr>
            <a:spLocks noGrp="1"/>
          </p:cNvSpPr>
          <p:nvPr>
            <p:ph type="sldNum" sz="quarter" idx="5"/>
          </p:nvPr>
        </p:nvSpPr>
        <p:spPr/>
        <p:txBody>
          <a:bodyPr/>
          <a:lstStyle/>
          <a:p>
            <a:fld id="{90D93DA3-2A01-4D17-B1E9-D362EE71B141}" type="slidenum">
              <a:rPr lang="en-GB" smtClean="0"/>
              <a:pPr/>
              <a:t>57</a:t>
            </a:fld>
            <a:endParaRPr lang="en-GB"/>
          </a:p>
        </p:txBody>
      </p:sp>
    </p:spTree>
    <p:extLst>
      <p:ext uri="{BB962C8B-B14F-4D97-AF65-F5344CB8AC3E}">
        <p14:creationId xmlns:p14="http://schemas.microsoft.com/office/powerpoint/2010/main" val="395169858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21263" y="696913"/>
            <a:ext cx="3943350" cy="2219325"/>
          </a:xfrm>
        </p:spPr>
      </p:sp>
      <p:sp>
        <p:nvSpPr>
          <p:cNvPr id="3" name="Notes Placeholder 2"/>
          <p:cNvSpPr>
            <a:spLocks noGrp="1"/>
          </p:cNvSpPr>
          <p:nvPr>
            <p:ph type="body" idx="1"/>
          </p:nvPr>
        </p:nvSpPr>
        <p:spPr/>
        <p:txBody>
          <a:bodyPr/>
          <a:lstStyle/>
          <a:p>
            <a:r>
              <a:rPr lang="en-US" dirty="0"/>
              <a:t>Homework assignment. This presentation is more an overview and falls short on local detail. Depending on the area, some local details may be set.</a:t>
            </a:r>
          </a:p>
          <a:p>
            <a:r>
              <a:rPr lang="en-US" dirty="0"/>
              <a:t>Better to talk to the local authority before rather than after.</a:t>
            </a:r>
          </a:p>
          <a:p>
            <a:r>
              <a:rPr lang="en-US" dirty="0"/>
              <a:t>Distribution and contracting organizations have been doing battle on A2L for some time and have good insight to local concerns</a:t>
            </a:r>
          </a:p>
          <a:p>
            <a:r>
              <a:rPr lang="en-US" dirty="0"/>
              <a:t>Author’s view: recordkeeping is a huge operational change for the business. Don’t wait to the last minute to get certified, buy tools, etc.</a:t>
            </a:r>
          </a:p>
        </p:txBody>
      </p:sp>
      <p:sp>
        <p:nvSpPr>
          <p:cNvPr id="4" name="Header Placeholder 3"/>
          <p:cNvSpPr>
            <a:spLocks noGrp="1"/>
          </p:cNvSpPr>
          <p:nvPr>
            <p:ph type="hdr" sz="quarter"/>
          </p:nvPr>
        </p:nvSpPr>
        <p:spPr/>
        <p:txBody>
          <a:bodyPr/>
          <a:lstStyle/>
          <a:p>
            <a:pPr>
              <a:defRPr/>
            </a:pPr>
            <a:r>
              <a:rPr lang="en-GB"/>
              <a:t>Header - Use 'Insert &gt;Header &amp; Footer' to modify this text and ‘Apply to all’</a:t>
            </a:r>
            <a:endParaRPr lang="de-DE"/>
          </a:p>
        </p:txBody>
      </p:sp>
      <p:sp>
        <p:nvSpPr>
          <p:cNvPr id="5" name="Footer Placeholder 4"/>
          <p:cNvSpPr>
            <a:spLocks noGrp="1"/>
          </p:cNvSpPr>
          <p:nvPr>
            <p:ph type="ftr" sz="quarter" idx="4"/>
          </p:nvPr>
        </p:nvSpPr>
        <p:spPr/>
        <p:txBody>
          <a:bodyPr/>
          <a:lstStyle/>
          <a:p>
            <a:r>
              <a:rPr lang="en-GB"/>
              <a:t>Footer - Use 'Insert &gt;Header &amp; Footer' to modify this text and ‘Apply to all’</a:t>
            </a:r>
          </a:p>
        </p:txBody>
      </p:sp>
      <p:sp>
        <p:nvSpPr>
          <p:cNvPr id="6" name="Slide Number Placeholder 5"/>
          <p:cNvSpPr>
            <a:spLocks noGrp="1"/>
          </p:cNvSpPr>
          <p:nvPr>
            <p:ph type="sldNum" sz="quarter" idx="5"/>
          </p:nvPr>
        </p:nvSpPr>
        <p:spPr/>
        <p:txBody>
          <a:bodyPr/>
          <a:lstStyle/>
          <a:p>
            <a:fld id="{90D93DA3-2A01-4D17-B1E9-D362EE71B141}" type="slidenum">
              <a:rPr lang="en-GB" smtClean="0"/>
              <a:pPr/>
              <a:t>59</a:t>
            </a:fld>
            <a:endParaRPr lang="en-GB"/>
          </a:p>
        </p:txBody>
      </p:sp>
    </p:spTree>
    <p:extLst>
      <p:ext uri="{BB962C8B-B14F-4D97-AF65-F5344CB8AC3E}">
        <p14:creationId xmlns:p14="http://schemas.microsoft.com/office/powerpoint/2010/main" val="188161976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21263" y="696913"/>
            <a:ext cx="3943350" cy="2219325"/>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ts val="0"/>
              </a:spcBef>
              <a:spcAft>
                <a:spcPts val="600"/>
              </a:spcAft>
              <a:buClrTx/>
              <a:buSzTx/>
              <a:buFontTx/>
              <a:buNone/>
              <a:tabLst/>
              <a:defRPr/>
            </a:pPr>
            <a:r>
              <a:rPr lang="en-US" dirty="0"/>
              <a:t>We don’t know what we don’t know. Did the development team for the original foam coffee cup think a “contents are hot” label was needed? – it’s almost certain R-454B will have a “coffee cup moment”</a:t>
            </a:r>
          </a:p>
        </p:txBody>
      </p:sp>
      <p:sp>
        <p:nvSpPr>
          <p:cNvPr id="4" name="Header Placeholder 3"/>
          <p:cNvSpPr>
            <a:spLocks noGrp="1"/>
          </p:cNvSpPr>
          <p:nvPr>
            <p:ph type="hdr" sz="quarter"/>
          </p:nvPr>
        </p:nvSpPr>
        <p:spPr/>
        <p:txBody>
          <a:bodyPr/>
          <a:lstStyle/>
          <a:p>
            <a:pPr>
              <a:defRPr/>
            </a:pPr>
            <a:r>
              <a:rPr lang="en-GB"/>
              <a:t>Header - Use 'Insert &gt;Header &amp; Footer' to modify this text and ‘Apply to all’</a:t>
            </a:r>
            <a:endParaRPr lang="de-DE"/>
          </a:p>
        </p:txBody>
      </p:sp>
      <p:sp>
        <p:nvSpPr>
          <p:cNvPr id="5" name="Footer Placeholder 4"/>
          <p:cNvSpPr>
            <a:spLocks noGrp="1"/>
          </p:cNvSpPr>
          <p:nvPr>
            <p:ph type="ftr" sz="quarter" idx="4"/>
          </p:nvPr>
        </p:nvSpPr>
        <p:spPr/>
        <p:txBody>
          <a:bodyPr/>
          <a:lstStyle/>
          <a:p>
            <a:r>
              <a:rPr lang="en-GB"/>
              <a:t>Footer - Use 'Insert &gt;Header &amp; Footer' to modify this text and ‘Apply to all’</a:t>
            </a:r>
          </a:p>
        </p:txBody>
      </p:sp>
      <p:sp>
        <p:nvSpPr>
          <p:cNvPr id="6" name="Slide Number Placeholder 5"/>
          <p:cNvSpPr>
            <a:spLocks noGrp="1"/>
          </p:cNvSpPr>
          <p:nvPr>
            <p:ph type="sldNum" sz="quarter" idx="5"/>
          </p:nvPr>
        </p:nvSpPr>
        <p:spPr/>
        <p:txBody>
          <a:bodyPr/>
          <a:lstStyle/>
          <a:p>
            <a:fld id="{90D93DA3-2A01-4D17-B1E9-D362EE71B141}" type="slidenum">
              <a:rPr lang="en-GB" smtClean="0"/>
              <a:pPr/>
              <a:t>65</a:t>
            </a:fld>
            <a:endParaRPr lang="en-GB"/>
          </a:p>
        </p:txBody>
      </p:sp>
    </p:spTree>
    <p:extLst>
      <p:ext uri="{BB962C8B-B14F-4D97-AF65-F5344CB8AC3E}">
        <p14:creationId xmlns:p14="http://schemas.microsoft.com/office/powerpoint/2010/main" val="9934849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21263" y="696913"/>
            <a:ext cx="3943350" cy="2219325"/>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ts val="0"/>
              </a:spcBef>
              <a:spcAft>
                <a:spcPts val="600"/>
              </a:spcAft>
              <a:buClrTx/>
              <a:buSzTx/>
              <a:buFontTx/>
              <a:buNone/>
              <a:tabLst/>
              <a:defRPr/>
            </a:pPr>
            <a:r>
              <a:rPr lang="en-US" dirty="0"/>
              <a:t>Some of the phasedown supply/demand is already affecting R-410A cost. 2000 GWP limit in Canada eliminates R-410A use. R-454B is well below the US GWP limit</a:t>
            </a:r>
          </a:p>
        </p:txBody>
      </p:sp>
      <p:sp>
        <p:nvSpPr>
          <p:cNvPr id="4" name="Header Placeholder 3"/>
          <p:cNvSpPr>
            <a:spLocks noGrp="1"/>
          </p:cNvSpPr>
          <p:nvPr>
            <p:ph type="hdr" sz="quarter"/>
          </p:nvPr>
        </p:nvSpPr>
        <p:spPr/>
        <p:txBody>
          <a:bodyPr/>
          <a:lstStyle/>
          <a:p>
            <a:pPr>
              <a:defRPr/>
            </a:pPr>
            <a:r>
              <a:rPr lang="en-GB"/>
              <a:t>Header - Use 'Insert &gt;Header &amp; Footer' to modify this text and ‘Apply to all’</a:t>
            </a:r>
            <a:endParaRPr lang="de-DE"/>
          </a:p>
        </p:txBody>
      </p:sp>
      <p:sp>
        <p:nvSpPr>
          <p:cNvPr id="5" name="Footer Placeholder 4"/>
          <p:cNvSpPr>
            <a:spLocks noGrp="1"/>
          </p:cNvSpPr>
          <p:nvPr>
            <p:ph type="ftr" sz="quarter" idx="4"/>
          </p:nvPr>
        </p:nvSpPr>
        <p:spPr/>
        <p:txBody>
          <a:bodyPr/>
          <a:lstStyle/>
          <a:p>
            <a:r>
              <a:rPr lang="en-GB"/>
              <a:t>Footer - Use 'Insert &gt;Header &amp; Footer' to modify this text and ‘Apply to all’</a:t>
            </a:r>
          </a:p>
        </p:txBody>
      </p:sp>
      <p:sp>
        <p:nvSpPr>
          <p:cNvPr id="6" name="Slide Number Placeholder 5"/>
          <p:cNvSpPr>
            <a:spLocks noGrp="1"/>
          </p:cNvSpPr>
          <p:nvPr>
            <p:ph type="sldNum" sz="quarter" idx="5"/>
          </p:nvPr>
        </p:nvSpPr>
        <p:spPr/>
        <p:txBody>
          <a:bodyPr/>
          <a:lstStyle/>
          <a:p>
            <a:fld id="{90D93DA3-2A01-4D17-B1E9-D362EE71B141}" type="slidenum">
              <a:rPr lang="en-GB" smtClean="0"/>
              <a:pPr/>
              <a:t>5</a:t>
            </a:fld>
            <a:endParaRPr lang="en-GB"/>
          </a:p>
        </p:txBody>
      </p:sp>
    </p:spTree>
    <p:extLst>
      <p:ext uri="{BB962C8B-B14F-4D97-AF65-F5344CB8AC3E}">
        <p14:creationId xmlns:p14="http://schemas.microsoft.com/office/powerpoint/2010/main" val="27840671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21263" y="696913"/>
            <a:ext cx="3943350" cy="2219325"/>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ts val="0"/>
              </a:spcBef>
              <a:spcAft>
                <a:spcPts val="600"/>
              </a:spcAft>
              <a:buClrTx/>
              <a:buSzTx/>
              <a:buFontTx/>
              <a:buNone/>
              <a:tabLst/>
              <a:defRPr/>
            </a:pPr>
            <a:r>
              <a:rPr lang="en-US" dirty="0"/>
              <a:t>Though dates are not firm, R-454B products will be available in early 2024</a:t>
            </a:r>
          </a:p>
        </p:txBody>
      </p:sp>
      <p:sp>
        <p:nvSpPr>
          <p:cNvPr id="4" name="Header Placeholder 3"/>
          <p:cNvSpPr>
            <a:spLocks noGrp="1"/>
          </p:cNvSpPr>
          <p:nvPr>
            <p:ph type="hdr" sz="quarter"/>
          </p:nvPr>
        </p:nvSpPr>
        <p:spPr/>
        <p:txBody>
          <a:bodyPr/>
          <a:lstStyle/>
          <a:p>
            <a:pPr>
              <a:defRPr/>
            </a:pPr>
            <a:r>
              <a:rPr lang="en-GB"/>
              <a:t>Header - Use 'Insert &gt;Header &amp; Footer' to modify this text and ‘Apply to all’</a:t>
            </a:r>
            <a:endParaRPr lang="de-DE"/>
          </a:p>
        </p:txBody>
      </p:sp>
      <p:sp>
        <p:nvSpPr>
          <p:cNvPr id="5" name="Footer Placeholder 4"/>
          <p:cNvSpPr>
            <a:spLocks noGrp="1"/>
          </p:cNvSpPr>
          <p:nvPr>
            <p:ph type="ftr" sz="quarter" idx="4"/>
          </p:nvPr>
        </p:nvSpPr>
        <p:spPr/>
        <p:txBody>
          <a:bodyPr/>
          <a:lstStyle/>
          <a:p>
            <a:r>
              <a:rPr lang="en-GB"/>
              <a:t>Footer - Use 'Insert &gt;Header &amp; Footer' to modify this text and ‘Apply to all’</a:t>
            </a:r>
          </a:p>
        </p:txBody>
      </p:sp>
      <p:sp>
        <p:nvSpPr>
          <p:cNvPr id="6" name="Slide Number Placeholder 5"/>
          <p:cNvSpPr>
            <a:spLocks noGrp="1"/>
          </p:cNvSpPr>
          <p:nvPr>
            <p:ph type="sldNum" sz="quarter" idx="5"/>
          </p:nvPr>
        </p:nvSpPr>
        <p:spPr/>
        <p:txBody>
          <a:bodyPr/>
          <a:lstStyle/>
          <a:p>
            <a:fld id="{90D93DA3-2A01-4D17-B1E9-D362EE71B141}" type="slidenum">
              <a:rPr lang="en-GB" smtClean="0"/>
              <a:pPr/>
              <a:t>6</a:t>
            </a:fld>
            <a:endParaRPr lang="en-GB"/>
          </a:p>
        </p:txBody>
      </p:sp>
    </p:spTree>
    <p:extLst>
      <p:ext uri="{BB962C8B-B14F-4D97-AF65-F5344CB8AC3E}">
        <p14:creationId xmlns:p14="http://schemas.microsoft.com/office/powerpoint/2010/main" val="17421886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21263" y="696913"/>
            <a:ext cx="3943350" cy="2219325"/>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ts val="0"/>
              </a:spcBef>
              <a:spcAft>
                <a:spcPts val="600"/>
              </a:spcAft>
              <a:buClrTx/>
              <a:buSzTx/>
              <a:buFontTx/>
              <a:buNone/>
              <a:tabLst/>
              <a:defRPr/>
            </a:pPr>
            <a:r>
              <a:rPr lang="en-US" dirty="0"/>
              <a:t>“Suitable” term: availability, has supporting technology, etc. Industry acceptance is significant for R-454B component availability</a:t>
            </a:r>
          </a:p>
        </p:txBody>
      </p:sp>
      <p:sp>
        <p:nvSpPr>
          <p:cNvPr id="4" name="Header Placeholder 3"/>
          <p:cNvSpPr>
            <a:spLocks noGrp="1"/>
          </p:cNvSpPr>
          <p:nvPr>
            <p:ph type="hdr" sz="quarter"/>
          </p:nvPr>
        </p:nvSpPr>
        <p:spPr/>
        <p:txBody>
          <a:bodyPr/>
          <a:lstStyle/>
          <a:p>
            <a:pPr>
              <a:defRPr/>
            </a:pPr>
            <a:r>
              <a:rPr lang="en-GB"/>
              <a:t>Header - Use 'Insert &gt;Header &amp; Footer' to modify this text and ‘Apply to all’</a:t>
            </a:r>
            <a:endParaRPr lang="de-DE"/>
          </a:p>
        </p:txBody>
      </p:sp>
      <p:sp>
        <p:nvSpPr>
          <p:cNvPr id="5" name="Footer Placeholder 4"/>
          <p:cNvSpPr>
            <a:spLocks noGrp="1"/>
          </p:cNvSpPr>
          <p:nvPr>
            <p:ph type="ftr" sz="quarter" idx="4"/>
          </p:nvPr>
        </p:nvSpPr>
        <p:spPr/>
        <p:txBody>
          <a:bodyPr/>
          <a:lstStyle/>
          <a:p>
            <a:r>
              <a:rPr lang="en-GB"/>
              <a:t>Footer - Use 'Insert &gt;Header &amp; Footer' to modify this text and ‘Apply to all’</a:t>
            </a:r>
          </a:p>
        </p:txBody>
      </p:sp>
      <p:sp>
        <p:nvSpPr>
          <p:cNvPr id="6" name="Slide Number Placeholder 5"/>
          <p:cNvSpPr>
            <a:spLocks noGrp="1"/>
          </p:cNvSpPr>
          <p:nvPr>
            <p:ph type="sldNum" sz="quarter" idx="5"/>
          </p:nvPr>
        </p:nvSpPr>
        <p:spPr/>
        <p:txBody>
          <a:bodyPr/>
          <a:lstStyle/>
          <a:p>
            <a:fld id="{90D93DA3-2A01-4D17-B1E9-D362EE71B141}" type="slidenum">
              <a:rPr lang="en-GB" smtClean="0"/>
              <a:pPr/>
              <a:t>7</a:t>
            </a:fld>
            <a:endParaRPr lang="en-GB"/>
          </a:p>
        </p:txBody>
      </p:sp>
    </p:spTree>
    <p:extLst>
      <p:ext uri="{BB962C8B-B14F-4D97-AF65-F5344CB8AC3E}">
        <p14:creationId xmlns:p14="http://schemas.microsoft.com/office/powerpoint/2010/main" val="5791424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21263" y="696913"/>
            <a:ext cx="3943350" cy="22193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Ethanol used for comparison since everyone has seen an example of an alcohol flame. R-454B burns slowly and has low heat content – is not an energetic fuel, unlikely to be explosive</a:t>
            </a:r>
          </a:p>
        </p:txBody>
      </p:sp>
      <p:sp>
        <p:nvSpPr>
          <p:cNvPr id="4" name="Header Placeholder 3"/>
          <p:cNvSpPr>
            <a:spLocks noGrp="1"/>
          </p:cNvSpPr>
          <p:nvPr>
            <p:ph type="hdr" sz="quarter"/>
          </p:nvPr>
        </p:nvSpPr>
        <p:spPr/>
        <p:txBody>
          <a:bodyPr/>
          <a:lstStyle/>
          <a:p>
            <a:pPr>
              <a:defRPr/>
            </a:pPr>
            <a:r>
              <a:rPr lang="en-GB"/>
              <a:t>Header - Use 'Insert &gt;Header &amp; Footer' to modify this text and ‘Apply to all’</a:t>
            </a:r>
            <a:endParaRPr lang="de-DE"/>
          </a:p>
        </p:txBody>
      </p:sp>
      <p:sp>
        <p:nvSpPr>
          <p:cNvPr id="5" name="Footer Placeholder 4"/>
          <p:cNvSpPr>
            <a:spLocks noGrp="1"/>
          </p:cNvSpPr>
          <p:nvPr>
            <p:ph type="ftr" sz="quarter" idx="4"/>
          </p:nvPr>
        </p:nvSpPr>
        <p:spPr/>
        <p:txBody>
          <a:bodyPr/>
          <a:lstStyle/>
          <a:p>
            <a:r>
              <a:rPr lang="en-GB"/>
              <a:t>Footer - Use 'Insert &gt;Header &amp; Footer' to modify this text and ‘Apply to all’</a:t>
            </a:r>
          </a:p>
        </p:txBody>
      </p:sp>
      <p:sp>
        <p:nvSpPr>
          <p:cNvPr id="6" name="Slide Number Placeholder 5"/>
          <p:cNvSpPr>
            <a:spLocks noGrp="1"/>
          </p:cNvSpPr>
          <p:nvPr>
            <p:ph type="sldNum" sz="quarter" idx="5"/>
          </p:nvPr>
        </p:nvSpPr>
        <p:spPr/>
        <p:txBody>
          <a:bodyPr/>
          <a:lstStyle/>
          <a:p>
            <a:fld id="{90D93DA3-2A01-4D17-B1E9-D362EE71B141}" type="slidenum">
              <a:rPr lang="en-GB" smtClean="0"/>
              <a:pPr/>
              <a:t>8</a:t>
            </a:fld>
            <a:endParaRPr lang="en-GB"/>
          </a:p>
        </p:txBody>
      </p:sp>
    </p:spTree>
    <p:extLst>
      <p:ext uri="{BB962C8B-B14F-4D97-AF65-F5344CB8AC3E}">
        <p14:creationId xmlns:p14="http://schemas.microsoft.com/office/powerpoint/2010/main" val="21496495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21263" y="696913"/>
            <a:ext cx="3943350" cy="2219325"/>
          </a:xfrm>
        </p:spPr>
      </p:sp>
      <p:sp>
        <p:nvSpPr>
          <p:cNvPr id="3" name="Notes Placeholder 2"/>
          <p:cNvSpPr>
            <a:spLocks noGrp="1"/>
          </p:cNvSpPr>
          <p:nvPr>
            <p:ph type="body" idx="1"/>
          </p:nvPr>
        </p:nvSpPr>
        <p:spPr/>
        <p:txBody>
          <a:bodyPr/>
          <a:lstStyle/>
          <a:p>
            <a:r>
              <a:rPr lang="en-US" dirty="0"/>
              <a:t>It is difficult to get a combustible mix of R-454B &amp; air. The test method is included since there is some variability to LFL &amp; HFL numbers (altitude, stirred air, etc.) – later addressed by the UL safety factor for LFL. Percentages, rather than ounces R-454B per cubic foot of air, used here for clarity/simplicity</a:t>
            </a:r>
          </a:p>
        </p:txBody>
      </p:sp>
      <p:sp>
        <p:nvSpPr>
          <p:cNvPr id="4" name="Header Placeholder 3"/>
          <p:cNvSpPr>
            <a:spLocks noGrp="1"/>
          </p:cNvSpPr>
          <p:nvPr>
            <p:ph type="hdr" sz="quarter"/>
          </p:nvPr>
        </p:nvSpPr>
        <p:spPr/>
        <p:txBody>
          <a:bodyPr/>
          <a:lstStyle/>
          <a:p>
            <a:pPr>
              <a:defRPr/>
            </a:pPr>
            <a:r>
              <a:rPr lang="en-GB"/>
              <a:t>Header - Use 'Insert &gt;Header &amp; Footer' to modify this text and ‘Apply to all’</a:t>
            </a:r>
            <a:endParaRPr lang="de-DE"/>
          </a:p>
        </p:txBody>
      </p:sp>
      <p:sp>
        <p:nvSpPr>
          <p:cNvPr id="5" name="Footer Placeholder 4"/>
          <p:cNvSpPr>
            <a:spLocks noGrp="1"/>
          </p:cNvSpPr>
          <p:nvPr>
            <p:ph type="ftr" sz="quarter" idx="4"/>
          </p:nvPr>
        </p:nvSpPr>
        <p:spPr/>
        <p:txBody>
          <a:bodyPr/>
          <a:lstStyle/>
          <a:p>
            <a:r>
              <a:rPr lang="en-GB"/>
              <a:t>Footer - Use 'Insert &gt;Header &amp; Footer' to modify this text and ‘Apply to all’</a:t>
            </a:r>
          </a:p>
        </p:txBody>
      </p:sp>
      <p:sp>
        <p:nvSpPr>
          <p:cNvPr id="6" name="Slide Number Placeholder 5"/>
          <p:cNvSpPr>
            <a:spLocks noGrp="1"/>
          </p:cNvSpPr>
          <p:nvPr>
            <p:ph type="sldNum" sz="quarter" idx="5"/>
          </p:nvPr>
        </p:nvSpPr>
        <p:spPr/>
        <p:txBody>
          <a:bodyPr/>
          <a:lstStyle/>
          <a:p>
            <a:fld id="{90D93DA3-2A01-4D17-B1E9-D362EE71B141}" type="slidenum">
              <a:rPr lang="en-GB" smtClean="0"/>
              <a:pPr/>
              <a:t>9</a:t>
            </a:fld>
            <a:endParaRPr lang="en-GB"/>
          </a:p>
        </p:txBody>
      </p:sp>
    </p:spTree>
    <p:extLst>
      <p:ext uri="{BB962C8B-B14F-4D97-AF65-F5344CB8AC3E}">
        <p14:creationId xmlns:p14="http://schemas.microsoft.com/office/powerpoint/2010/main" val="153576944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2">
    <p:spTree>
      <p:nvGrpSpPr>
        <p:cNvPr id="1" name=""/>
        <p:cNvGrpSpPr/>
        <p:nvPr/>
      </p:nvGrpSpPr>
      <p:grpSpPr>
        <a:xfrm>
          <a:off x="0" y="0"/>
          <a:ext cx="0" cy="0"/>
          <a:chOff x="0" y="0"/>
          <a:chExt cx="0" cy="0"/>
        </a:xfrm>
      </p:grpSpPr>
      <p:pic>
        <p:nvPicPr>
          <p:cNvPr id="54" name="Picture 53" descr="A picture containing window, person, indoor, computer&#10;&#10;Description automatically generated">
            <a:extLst>
              <a:ext uri="{FF2B5EF4-FFF2-40B4-BE49-F238E27FC236}">
                <a16:creationId xmlns:a16="http://schemas.microsoft.com/office/drawing/2014/main" id="{BAE9E1A1-49C8-EC42-B3C1-02298C64C187}"/>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flipH="1">
            <a:off x="-3" y="0"/>
            <a:ext cx="12191999" cy="4679493"/>
          </a:xfrm>
          <a:prstGeom prst="rect">
            <a:avLst/>
          </a:prstGeom>
        </p:spPr>
      </p:pic>
      <p:sp>
        <p:nvSpPr>
          <p:cNvPr id="2" name="Rectangle 1">
            <a:extLst>
              <a:ext uri="{FF2B5EF4-FFF2-40B4-BE49-F238E27FC236}">
                <a16:creationId xmlns:a16="http://schemas.microsoft.com/office/drawing/2014/main" id="{8CB8214E-8E5A-8F4E-9D8D-701942CEB0BE}"/>
              </a:ext>
            </a:extLst>
          </p:cNvPr>
          <p:cNvSpPr/>
          <p:nvPr userDrawn="1"/>
        </p:nvSpPr>
        <p:spPr>
          <a:xfrm flipV="1">
            <a:off x="1" y="3884332"/>
            <a:ext cx="12192000" cy="2076095"/>
          </a:xfrm>
          <a:prstGeom prst="rect">
            <a:avLst/>
          </a:prstGeom>
          <a:solidFill>
            <a:srgbClr val="A64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D2C2C"/>
              </a:solidFill>
            </a:endParaRPr>
          </a:p>
        </p:txBody>
      </p:sp>
      <p:grpSp>
        <p:nvGrpSpPr>
          <p:cNvPr id="13" name="Group 39"/>
          <p:cNvGrpSpPr>
            <a:grpSpLocks/>
          </p:cNvGrpSpPr>
          <p:nvPr userDrawn="1"/>
        </p:nvGrpSpPr>
        <p:grpSpPr bwMode="white">
          <a:xfrm>
            <a:off x="-753534" y="0"/>
            <a:ext cx="654051" cy="6865938"/>
            <a:chOff x="-565302" y="0"/>
            <a:chExt cx="490967" cy="6865432"/>
          </a:xfrm>
        </p:grpSpPr>
        <p:sp>
          <p:nvSpPr>
            <p:cNvPr id="14" name="Rectangle 13"/>
            <p:cNvSpPr/>
            <p:nvPr userDrawn="1"/>
          </p:nvSpPr>
          <p:spPr bwMode="white">
            <a:xfrm>
              <a:off x="-565302" y="0"/>
              <a:ext cx="490967" cy="6865432"/>
            </a:xfrm>
            <a:prstGeom prst="rect">
              <a:avLst/>
            </a:prstGeom>
            <a:solidFill>
              <a:srgbClr val="FFFFFF">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nvGrpSpPr>
            <p:cNvPr id="15" name="Group 41"/>
            <p:cNvGrpSpPr>
              <a:grpSpLocks/>
            </p:cNvGrpSpPr>
            <p:nvPr userDrawn="1"/>
          </p:nvGrpSpPr>
          <p:grpSpPr bwMode="white">
            <a:xfrm>
              <a:off x="-307801" y="1143000"/>
              <a:ext cx="233465" cy="4572000"/>
              <a:chOff x="-361009" y="1143000"/>
              <a:chExt cx="286674" cy="4572000"/>
            </a:xfrm>
          </p:grpSpPr>
          <p:cxnSp>
            <p:nvCxnSpPr>
              <p:cNvPr id="30" name="Straight Connector 29"/>
              <p:cNvCxnSpPr/>
              <p:nvPr userDrawn="1"/>
            </p:nvCxnSpPr>
            <p:spPr bwMode="white">
              <a:xfrm flipH="1">
                <a:off x="-361132" y="5714579"/>
                <a:ext cx="2867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bwMode="white">
              <a:xfrm flipH="1">
                <a:off x="-361132" y="4571663"/>
                <a:ext cx="2867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bwMode="white">
              <a:xfrm flipH="1">
                <a:off x="-361132" y="2285832"/>
                <a:ext cx="2867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bwMode="white">
              <a:xfrm flipH="1">
                <a:off x="-361132" y="1142916"/>
                <a:ext cx="2867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6" name="Group 28"/>
            <p:cNvGrpSpPr>
              <a:grpSpLocks/>
            </p:cNvGrpSpPr>
            <p:nvPr userDrawn="1"/>
          </p:nvGrpSpPr>
          <p:grpSpPr bwMode="white">
            <a:xfrm>
              <a:off x="-307801" y="0"/>
              <a:ext cx="233466" cy="6865432"/>
              <a:chOff x="-564989" y="0"/>
              <a:chExt cx="490654" cy="6865432"/>
            </a:xfrm>
          </p:grpSpPr>
          <p:cxnSp>
            <p:nvCxnSpPr>
              <p:cNvPr id="24" name="Straight Connector 23"/>
              <p:cNvCxnSpPr/>
              <p:nvPr userDrawn="1"/>
            </p:nvCxnSpPr>
            <p:spPr bwMode="white">
              <a:xfrm flipH="1">
                <a:off x="-361508" y="0"/>
                <a:ext cx="287173"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userDrawn="1"/>
            </p:nvCxnSpPr>
            <p:spPr bwMode="white">
              <a:xfrm flipH="1">
                <a:off x="-565199" y="0"/>
                <a:ext cx="4908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bwMode="white">
              <a:xfrm flipH="1">
                <a:off x="-565199" y="1715962"/>
                <a:ext cx="4908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bwMode="white">
              <a:xfrm flipH="1">
                <a:off x="-565199" y="3433510"/>
                <a:ext cx="4908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bwMode="white">
              <a:xfrm flipH="1">
                <a:off x="-565199" y="5149470"/>
                <a:ext cx="4908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bwMode="white">
              <a:xfrm flipH="1">
                <a:off x="-565199" y="6865432"/>
                <a:ext cx="4908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7" name="TextBox 43"/>
            <p:cNvSpPr txBox="1">
              <a:spLocks noChangeArrowheads="1"/>
            </p:cNvSpPr>
            <p:nvPr userDrawn="1"/>
          </p:nvSpPr>
          <p:spPr bwMode="white">
            <a:xfrm>
              <a:off x="-537022" y="1028624"/>
              <a:ext cx="246918" cy="215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GB" altLang="en-US" sz="800">
                  <a:solidFill>
                    <a:srgbClr val="A6A6A6"/>
                  </a:solidFill>
                  <a:cs typeface="Arial" charset="0"/>
                </a:rPr>
                <a:t>1/6</a:t>
              </a:r>
            </a:p>
          </p:txBody>
        </p:sp>
        <p:sp>
          <p:nvSpPr>
            <p:cNvPr id="18" name="TextBox 44"/>
            <p:cNvSpPr txBox="1">
              <a:spLocks noChangeArrowheads="1"/>
            </p:cNvSpPr>
            <p:nvPr userDrawn="1"/>
          </p:nvSpPr>
          <p:spPr bwMode="white">
            <a:xfrm>
              <a:off x="-537022" y="2182652"/>
              <a:ext cx="246918" cy="215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GB" altLang="en-US" sz="800">
                  <a:solidFill>
                    <a:srgbClr val="A6A6A6"/>
                  </a:solidFill>
                  <a:cs typeface="Arial" charset="0"/>
                </a:rPr>
                <a:t>2/6</a:t>
              </a:r>
            </a:p>
          </p:txBody>
        </p:sp>
        <p:sp>
          <p:nvSpPr>
            <p:cNvPr id="19" name="TextBox 45"/>
            <p:cNvSpPr txBox="1">
              <a:spLocks noChangeArrowheads="1"/>
            </p:cNvSpPr>
            <p:nvPr userDrawn="1"/>
          </p:nvSpPr>
          <p:spPr bwMode="white">
            <a:xfrm>
              <a:off x="-537022" y="4463721"/>
              <a:ext cx="246918" cy="215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GB" altLang="en-US" sz="800">
                  <a:solidFill>
                    <a:srgbClr val="A6A6A6"/>
                  </a:solidFill>
                  <a:cs typeface="Arial" charset="0"/>
                </a:rPr>
                <a:t>4/6</a:t>
              </a:r>
            </a:p>
          </p:txBody>
        </p:sp>
        <p:sp>
          <p:nvSpPr>
            <p:cNvPr id="20" name="TextBox 46"/>
            <p:cNvSpPr txBox="1">
              <a:spLocks noChangeArrowheads="1"/>
            </p:cNvSpPr>
            <p:nvPr userDrawn="1"/>
          </p:nvSpPr>
          <p:spPr bwMode="white">
            <a:xfrm>
              <a:off x="-537022" y="5601875"/>
              <a:ext cx="246918" cy="215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GB" altLang="en-US" sz="800">
                  <a:solidFill>
                    <a:srgbClr val="A6A6A6"/>
                  </a:solidFill>
                  <a:cs typeface="Arial" charset="0"/>
                </a:rPr>
                <a:t>5/6</a:t>
              </a:r>
            </a:p>
          </p:txBody>
        </p:sp>
        <p:sp>
          <p:nvSpPr>
            <p:cNvPr id="21" name="TextBox 47"/>
            <p:cNvSpPr txBox="1">
              <a:spLocks noChangeArrowheads="1"/>
            </p:cNvSpPr>
            <p:nvPr userDrawn="1"/>
          </p:nvSpPr>
          <p:spPr bwMode="white">
            <a:xfrm>
              <a:off x="-537022" y="1611194"/>
              <a:ext cx="246918" cy="215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GB" altLang="en-US" sz="800">
                  <a:solidFill>
                    <a:srgbClr val="A6A6A6"/>
                  </a:solidFill>
                  <a:cs typeface="Arial" charset="0"/>
                </a:rPr>
                <a:t>1/4</a:t>
              </a:r>
            </a:p>
          </p:txBody>
        </p:sp>
        <p:sp>
          <p:nvSpPr>
            <p:cNvPr id="22" name="TextBox 48"/>
            <p:cNvSpPr txBox="1">
              <a:spLocks noChangeArrowheads="1"/>
            </p:cNvSpPr>
            <p:nvPr userDrawn="1"/>
          </p:nvSpPr>
          <p:spPr bwMode="white">
            <a:xfrm>
              <a:off x="-537022" y="5049466"/>
              <a:ext cx="246918" cy="215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GB" altLang="en-US" sz="800">
                  <a:solidFill>
                    <a:srgbClr val="A6A6A6"/>
                  </a:solidFill>
                  <a:cs typeface="Arial" charset="0"/>
                </a:rPr>
                <a:t>3/4</a:t>
              </a:r>
            </a:p>
          </p:txBody>
        </p:sp>
        <p:sp>
          <p:nvSpPr>
            <p:cNvPr id="23" name="TextBox 49"/>
            <p:cNvSpPr txBox="1">
              <a:spLocks noChangeArrowheads="1"/>
            </p:cNvSpPr>
            <p:nvPr userDrawn="1"/>
          </p:nvSpPr>
          <p:spPr bwMode="white">
            <a:xfrm>
              <a:off x="-537022" y="3338267"/>
              <a:ext cx="246918" cy="215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GB" altLang="en-US" sz="800">
                  <a:solidFill>
                    <a:srgbClr val="A6A6A6"/>
                  </a:solidFill>
                  <a:cs typeface="Arial" charset="0"/>
                </a:rPr>
                <a:t>1/2</a:t>
              </a:r>
            </a:p>
          </p:txBody>
        </p:sp>
      </p:grpSp>
      <p:sp>
        <p:nvSpPr>
          <p:cNvPr id="50" name="Text Placeholder 3">
            <a:extLst>
              <a:ext uri="{FF2B5EF4-FFF2-40B4-BE49-F238E27FC236}">
                <a16:creationId xmlns:a16="http://schemas.microsoft.com/office/drawing/2014/main" id="{99A50FD8-EF92-B640-8DF9-C374D3C11EE3}"/>
              </a:ext>
            </a:extLst>
          </p:cNvPr>
          <p:cNvSpPr>
            <a:spLocks noGrp="1"/>
          </p:cNvSpPr>
          <p:nvPr>
            <p:ph type="body" sz="quarter" idx="15"/>
          </p:nvPr>
        </p:nvSpPr>
        <p:spPr>
          <a:xfrm>
            <a:off x="510327" y="4999469"/>
            <a:ext cx="5351781" cy="808038"/>
          </a:xfrm>
          <a:prstGeom prst="rect">
            <a:avLst/>
          </a:prstGeom>
        </p:spPr>
        <p:txBody>
          <a:bodyPr lIns="0"/>
          <a:lstStyle>
            <a:lvl1pPr marL="0" indent="0">
              <a:buNone/>
              <a:defRPr sz="1600">
                <a:solidFill>
                  <a:schemeClr val="bg1"/>
                </a:solidFill>
              </a:defRPr>
            </a:lvl1pPr>
          </a:lstStyle>
          <a:p>
            <a:pPr lvl="0"/>
            <a:r>
              <a:rPr lang="en-GB" dirty="0"/>
              <a:t>Click to edit Master text styles</a:t>
            </a:r>
          </a:p>
        </p:txBody>
      </p:sp>
      <p:sp>
        <p:nvSpPr>
          <p:cNvPr id="3" name="Title 2">
            <a:extLst>
              <a:ext uri="{FF2B5EF4-FFF2-40B4-BE49-F238E27FC236}">
                <a16:creationId xmlns:a16="http://schemas.microsoft.com/office/drawing/2014/main" id="{69CC5D82-15C6-C14A-858B-9C07F6165C95}"/>
              </a:ext>
            </a:extLst>
          </p:cNvPr>
          <p:cNvSpPr>
            <a:spLocks noGrp="1"/>
          </p:cNvSpPr>
          <p:nvPr>
            <p:ph type="title" hasCustomPrompt="1"/>
          </p:nvPr>
        </p:nvSpPr>
        <p:spPr>
          <a:xfrm>
            <a:off x="510327" y="4138610"/>
            <a:ext cx="5351781" cy="666103"/>
          </a:xfrm>
        </p:spPr>
        <p:txBody>
          <a:bodyPr bIns="108000"/>
          <a:lstStyle>
            <a:lvl1pPr>
              <a:defRPr sz="3200">
                <a:solidFill>
                  <a:schemeClr val="bg1"/>
                </a:solidFill>
              </a:defRPr>
            </a:lvl1pPr>
          </a:lstStyle>
          <a:p>
            <a:r>
              <a:rPr lang="en-GB" dirty="0"/>
              <a:t>Click to edit title style</a:t>
            </a:r>
            <a:endParaRPr lang="en-US" dirty="0"/>
          </a:p>
        </p:txBody>
      </p:sp>
      <p:grpSp>
        <p:nvGrpSpPr>
          <p:cNvPr id="38" name="Group 37">
            <a:extLst>
              <a:ext uri="{FF2B5EF4-FFF2-40B4-BE49-F238E27FC236}">
                <a16:creationId xmlns:a16="http://schemas.microsoft.com/office/drawing/2014/main" id="{A681F4FB-8700-B94F-AD31-8D2906B88035}"/>
              </a:ext>
            </a:extLst>
          </p:cNvPr>
          <p:cNvGrpSpPr/>
          <p:nvPr userDrawn="1"/>
        </p:nvGrpSpPr>
        <p:grpSpPr>
          <a:xfrm>
            <a:off x="4" y="-325436"/>
            <a:ext cx="12192000" cy="233362"/>
            <a:chOff x="4" y="-325436"/>
            <a:chExt cx="12192000" cy="233362"/>
          </a:xfrm>
        </p:grpSpPr>
        <p:grpSp>
          <p:nvGrpSpPr>
            <p:cNvPr id="40" name="Group 39">
              <a:extLst>
                <a:ext uri="{FF2B5EF4-FFF2-40B4-BE49-F238E27FC236}">
                  <a16:creationId xmlns:a16="http://schemas.microsoft.com/office/drawing/2014/main" id="{8C7A3BAE-409D-2246-AFDF-BF279C54C0E6}"/>
                </a:ext>
              </a:extLst>
            </p:cNvPr>
            <p:cNvGrpSpPr/>
            <p:nvPr userDrawn="1"/>
          </p:nvGrpSpPr>
          <p:grpSpPr bwMode="white">
            <a:xfrm>
              <a:off x="4" y="-325436"/>
              <a:ext cx="12192000" cy="233362"/>
              <a:chOff x="3" y="-325436"/>
              <a:chExt cx="9144000" cy="233362"/>
            </a:xfrm>
          </p:grpSpPr>
          <p:sp>
            <p:nvSpPr>
              <p:cNvPr id="43" name="Rectangle 42">
                <a:extLst>
                  <a:ext uri="{FF2B5EF4-FFF2-40B4-BE49-F238E27FC236}">
                    <a16:creationId xmlns:a16="http://schemas.microsoft.com/office/drawing/2014/main" id="{6CF64FB5-8494-1440-9535-3BE8E475D214}"/>
                  </a:ext>
                </a:extLst>
              </p:cNvPr>
              <p:cNvSpPr/>
              <p:nvPr/>
            </p:nvSpPr>
            <p:spPr bwMode="white">
              <a:xfrm rot="5400000">
                <a:off x="4455322" y="-4780754"/>
                <a:ext cx="233361" cy="9144000"/>
              </a:xfrm>
              <a:prstGeom prst="rect">
                <a:avLst/>
              </a:prstGeom>
              <a:solidFill>
                <a:srgbClr val="FFFFFF">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cxnSp>
            <p:nvCxnSpPr>
              <p:cNvPr id="44" name="Straight Connector 43">
                <a:extLst>
                  <a:ext uri="{FF2B5EF4-FFF2-40B4-BE49-F238E27FC236}">
                    <a16:creationId xmlns:a16="http://schemas.microsoft.com/office/drawing/2014/main" id="{1924DCC9-7F4F-0746-A829-2F84FADD1E6A}"/>
                  </a:ext>
                </a:extLst>
              </p:cNvPr>
              <p:cNvCxnSpPr/>
              <p:nvPr/>
            </p:nvCxnSpPr>
            <p:spPr bwMode="white">
              <a:xfrm rot="16200000" flipH="1">
                <a:off x="4279900"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4A2963F-D203-284D-AD62-A3EE8CC7D938}"/>
                  </a:ext>
                </a:extLst>
              </p:cNvPr>
              <p:cNvCxnSpPr/>
              <p:nvPr/>
            </p:nvCxnSpPr>
            <p:spPr bwMode="white">
              <a:xfrm rot="16200000" flipH="1">
                <a:off x="4637089"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41" name="Straight Connector 40">
              <a:extLst>
                <a:ext uri="{FF2B5EF4-FFF2-40B4-BE49-F238E27FC236}">
                  <a16:creationId xmlns:a16="http://schemas.microsoft.com/office/drawing/2014/main" id="{6C3D5131-F2BC-D24D-8554-EBC45819AD99}"/>
                </a:ext>
              </a:extLst>
            </p:cNvPr>
            <p:cNvCxnSpPr/>
            <p:nvPr userDrawn="1"/>
          </p:nvCxnSpPr>
          <p:spPr bwMode="white">
            <a:xfrm rot="16200000" flipH="1">
              <a:off x="327856"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E333BC5E-13F4-5F44-881C-5001C32E0C43}"/>
                </a:ext>
              </a:extLst>
            </p:cNvPr>
            <p:cNvCxnSpPr/>
            <p:nvPr userDrawn="1"/>
          </p:nvCxnSpPr>
          <p:spPr bwMode="white">
            <a:xfrm rot="16200000" flipH="1">
              <a:off x="11623288"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49" name="Graphic 48">
            <a:extLst>
              <a:ext uri="{FF2B5EF4-FFF2-40B4-BE49-F238E27FC236}">
                <a16:creationId xmlns:a16="http://schemas.microsoft.com/office/drawing/2014/main" id="{BDF66E2C-2EFD-F241-BF36-2D88EC627F57}"/>
              </a:ext>
            </a:extLst>
          </p:cNvPr>
          <p:cNvPicPr>
            <a:picLocks noChangeAspect="1"/>
          </p:cNvPicPr>
          <p:nvPr userDrawn="1"/>
        </p:nvPicPr>
        <p:blipFill rotWithShape="1">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l="8386" t="51333" r="32573" b="26265"/>
          <a:stretch/>
        </p:blipFill>
        <p:spPr>
          <a:xfrm>
            <a:off x="0" y="3847758"/>
            <a:ext cx="12192000" cy="86245"/>
          </a:xfrm>
          <a:prstGeom prst="rect">
            <a:avLst/>
          </a:prstGeom>
          <a:effectLst>
            <a:outerShdw blurRad="50800" dist="38100" dir="5400000" algn="t" rotWithShape="0">
              <a:prstClr val="black">
                <a:alpha val="33859"/>
              </a:prstClr>
            </a:outerShdw>
          </a:effectLst>
        </p:spPr>
      </p:pic>
      <p:pic>
        <p:nvPicPr>
          <p:cNvPr id="56" name="Graphic 55">
            <a:extLst>
              <a:ext uri="{FF2B5EF4-FFF2-40B4-BE49-F238E27FC236}">
                <a16:creationId xmlns:a16="http://schemas.microsoft.com/office/drawing/2014/main" id="{E1F4D82D-BB30-F040-BF64-E64452B1D947}"/>
              </a:ext>
            </a:extLst>
          </p:cNvPr>
          <p:cNvPicPr>
            <a:picLocks noChangeAspect="1"/>
          </p:cNvPicPr>
          <p:nvPr userDrawn="1"/>
        </p:nvPicPr>
        <p:blipFill rotWithShape="1">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l="8386" t="51333" r="32573" b="26265"/>
          <a:stretch/>
        </p:blipFill>
        <p:spPr>
          <a:xfrm rot="10800000">
            <a:off x="-4" y="5923853"/>
            <a:ext cx="12192150" cy="86246"/>
          </a:xfrm>
          <a:prstGeom prst="rect">
            <a:avLst/>
          </a:prstGeom>
          <a:effectLst>
            <a:outerShdw blurRad="50800" dist="38100" dir="16200000" rotWithShape="0">
              <a:prstClr val="black">
                <a:alpha val="40000"/>
              </a:prstClr>
            </a:outerShdw>
          </a:effectLst>
        </p:spPr>
      </p:pic>
      <p:pic>
        <p:nvPicPr>
          <p:cNvPr id="60" name="Picture 59" descr="Graphical user interface&#10;&#10;Description automatically generated">
            <a:extLst>
              <a:ext uri="{FF2B5EF4-FFF2-40B4-BE49-F238E27FC236}">
                <a16:creationId xmlns:a16="http://schemas.microsoft.com/office/drawing/2014/main" id="{D3A02D8B-782E-4840-BB3C-0164CA0C6916}"/>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8591316" y="5913140"/>
            <a:ext cx="3503389" cy="1000968"/>
          </a:xfrm>
          <a:prstGeom prst="rect">
            <a:avLst/>
          </a:prstGeom>
        </p:spPr>
      </p:pic>
    </p:spTree>
    <p:extLst>
      <p:ext uri="{BB962C8B-B14F-4D97-AF65-F5344CB8AC3E}">
        <p14:creationId xmlns:p14="http://schemas.microsoft.com/office/powerpoint/2010/main" val="4266627851"/>
      </p:ext>
    </p:extLst>
  </p:cSld>
  <p:clrMapOvr>
    <a:masterClrMapping/>
  </p:clrMapOvr>
  <p:transition>
    <p:fade/>
  </p:transition>
  <p:extLst>
    <p:ext uri="{DCECCB84-F9BA-43D5-87BE-67443E8EF086}">
      <p15:sldGuideLst xmlns:p15="http://schemas.microsoft.com/office/powerpoint/2012/main">
        <p15:guide id="2" orient="horz" pos="349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Divider_insert image">
    <p:bg>
      <p:bgPr>
        <a:solidFill>
          <a:schemeClr val="bg1"/>
        </a:solidFill>
        <a:effectLst/>
      </p:bgPr>
    </p:bg>
    <p:spTree>
      <p:nvGrpSpPr>
        <p:cNvPr id="1" name=""/>
        <p:cNvGrpSpPr/>
        <p:nvPr/>
      </p:nvGrpSpPr>
      <p:grpSpPr>
        <a:xfrm>
          <a:off x="0" y="0"/>
          <a:ext cx="0" cy="0"/>
          <a:chOff x="0" y="0"/>
          <a:chExt cx="0" cy="0"/>
        </a:xfrm>
      </p:grpSpPr>
      <p:sp>
        <p:nvSpPr>
          <p:cNvPr id="6" name="Picture Placeholder 30">
            <a:extLst>
              <a:ext uri="{FF2B5EF4-FFF2-40B4-BE49-F238E27FC236}">
                <a16:creationId xmlns:a16="http://schemas.microsoft.com/office/drawing/2014/main" id="{450B2633-22FC-BB4E-9307-3EBE3FB673F7}"/>
              </a:ext>
            </a:extLst>
          </p:cNvPr>
          <p:cNvSpPr>
            <a:spLocks noGrp="1"/>
          </p:cNvSpPr>
          <p:nvPr>
            <p:ph type="pic" sz="quarter" idx="10"/>
          </p:nvPr>
        </p:nvSpPr>
        <p:spPr>
          <a:xfrm>
            <a:off x="4450585" y="1"/>
            <a:ext cx="7741415" cy="6858000"/>
          </a:xfrm>
          <a:prstGeom prst="rect">
            <a:avLst/>
          </a:prstGeom>
          <a:solidFill>
            <a:schemeClr val="bg1">
              <a:lumMod val="95000"/>
            </a:schemeClr>
          </a:solidFill>
          <a:ln>
            <a:noFill/>
          </a:ln>
        </p:spPr>
        <p:txBody>
          <a:bodyPr rtlCol="0" anchor="ctr">
            <a:normAutofit/>
          </a:bodyPr>
          <a:lstStyle>
            <a:lvl1pPr marL="0" marR="0" indent="0" algn="ctr" defTabSz="914400" rtl="0" eaLnBrk="1" fontAlgn="base" latinLnBrk="0" hangingPunct="1">
              <a:lnSpc>
                <a:spcPct val="110000"/>
              </a:lnSpc>
              <a:spcBef>
                <a:spcPts val="0"/>
              </a:spcBef>
              <a:spcAft>
                <a:spcPts val="600"/>
              </a:spcAft>
              <a:buClr>
                <a:schemeClr val="bg2"/>
              </a:buClr>
              <a:buSzTx/>
              <a:buFont typeface="Wingdings" pitchFamily="2" charset="2"/>
              <a:buNone/>
              <a:tabLst/>
              <a:defRPr>
                <a:solidFill>
                  <a:schemeClr val="bg2">
                    <a:lumMod val="60000"/>
                    <a:lumOff val="40000"/>
                  </a:schemeClr>
                </a:solidFill>
              </a:defRPr>
            </a:lvl1pPr>
          </a:lstStyle>
          <a:p>
            <a:pPr lvl="0"/>
            <a:r>
              <a:rPr lang="en-GB" noProof="0" dirty="0"/>
              <a:t>Click icon to add picture</a:t>
            </a:r>
          </a:p>
        </p:txBody>
      </p:sp>
      <p:sp>
        <p:nvSpPr>
          <p:cNvPr id="7" name="Rectangle 6">
            <a:extLst>
              <a:ext uri="{FF2B5EF4-FFF2-40B4-BE49-F238E27FC236}">
                <a16:creationId xmlns:a16="http://schemas.microsoft.com/office/drawing/2014/main" id="{B9F6D38A-C7AA-0F47-826E-81A97DBD7E4E}"/>
              </a:ext>
            </a:extLst>
          </p:cNvPr>
          <p:cNvSpPr/>
          <p:nvPr userDrawn="1"/>
        </p:nvSpPr>
        <p:spPr>
          <a:xfrm flipV="1">
            <a:off x="1" y="-3"/>
            <a:ext cx="4450584" cy="6858001"/>
          </a:xfrm>
          <a:prstGeom prst="rect">
            <a:avLst/>
          </a:prstGeom>
          <a:solidFill>
            <a:srgbClr val="A64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D2C2C"/>
              </a:solidFill>
            </a:endParaRPr>
          </a:p>
        </p:txBody>
      </p:sp>
      <p:sp>
        <p:nvSpPr>
          <p:cNvPr id="16" name="Title 1">
            <a:extLst>
              <a:ext uri="{FF2B5EF4-FFF2-40B4-BE49-F238E27FC236}">
                <a16:creationId xmlns:a16="http://schemas.microsoft.com/office/drawing/2014/main" id="{D20F4906-A87E-3D4F-A8CD-54161FB7C0F3}"/>
              </a:ext>
            </a:extLst>
          </p:cNvPr>
          <p:cNvSpPr>
            <a:spLocks noGrp="1"/>
          </p:cNvSpPr>
          <p:nvPr>
            <p:ph type="title" hasCustomPrompt="1"/>
          </p:nvPr>
        </p:nvSpPr>
        <p:spPr>
          <a:xfrm>
            <a:off x="442912" y="2328421"/>
            <a:ext cx="4007676" cy="904532"/>
          </a:xfrm>
          <a:prstGeom prst="rect">
            <a:avLst/>
          </a:prstGeom>
        </p:spPr>
        <p:txBody>
          <a:bodyPr lIns="0" anchor="b" anchorCtr="0"/>
          <a:lstStyle>
            <a:lvl1pPr>
              <a:defRPr sz="2800" b="0">
                <a:solidFill>
                  <a:schemeClr val="bg1"/>
                </a:solidFill>
                <a:latin typeface="Arial" panose="020B0604020202020204" pitchFamily="34" charset="0"/>
                <a:cs typeface="Arial" panose="020B0604020202020204" pitchFamily="34" charset="0"/>
              </a:defRPr>
            </a:lvl1pPr>
          </a:lstStyle>
          <a:p>
            <a:r>
              <a:rPr lang="en-GB" dirty="0"/>
              <a:t>Click to edit divider title</a:t>
            </a:r>
            <a:endParaRPr lang="en-US" dirty="0"/>
          </a:p>
        </p:txBody>
      </p:sp>
      <p:sp>
        <p:nvSpPr>
          <p:cNvPr id="14" name="TextBox 37">
            <a:extLst>
              <a:ext uri="{FF2B5EF4-FFF2-40B4-BE49-F238E27FC236}">
                <a16:creationId xmlns:a16="http://schemas.microsoft.com/office/drawing/2014/main" id="{C3178BAC-82DF-114B-AF54-826DC9C48CBE}"/>
              </a:ext>
            </a:extLst>
          </p:cNvPr>
          <p:cNvSpPr txBox="1">
            <a:spLocks noChangeArrowheads="1"/>
          </p:cNvSpPr>
          <p:nvPr/>
        </p:nvSpPr>
        <p:spPr bwMode="auto">
          <a:xfrm>
            <a:off x="10502902" y="1716088"/>
            <a:ext cx="1536699" cy="1252907"/>
          </a:xfrm>
          <a:prstGeom prst="rect">
            <a:avLst/>
          </a:prstGeom>
          <a:solidFill>
            <a:srgbClr val="F5C4B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18033" tIns="10795" rIns="18033" bIns="1079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Aft>
                <a:spcPts val="600"/>
              </a:spcAft>
              <a:defRPr/>
            </a:pPr>
            <a:r>
              <a:rPr lang="en-GB" altLang="en-US" sz="1000" dirty="0">
                <a:solidFill>
                  <a:schemeClr val="bg1"/>
                </a:solidFill>
                <a:cs typeface="Arial" charset="0"/>
              </a:rPr>
              <a:t>If you can read this </a:t>
            </a:r>
            <a:r>
              <a:rPr lang="en-GB" altLang="en-US" sz="1000" b="1" dirty="0">
                <a:solidFill>
                  <a:schemeClr val="bg1"/>
                </a:solidFill>
                <a:cs typeface="Arial" charset="0"/>
              </a:rPr>
              <a:t>Click on the icon to choose a picture </a:t>
            </a:r>
            <a:r>
              <a:rPr lang="en-GB" altLang="en-US" sz="1000" dirty="0">
                <a:solidFill>
                  <a:schemeClr val="bg1"/>
                </a:solidFill>
                <a:cs typeface="Arial" charset="0"/>
              </a:rPr>
              <a:t>or </a:t>
            </a:r>
            <a:br>
              <a:rPr lang="en-GB" altLang="en-US" sz="1000" dirty="0">
                <a:solidFill>
                  <a:schemeClr val="bg1"/>
                </a:solidFill>
                <a:cs typeface="Arial" charset="0"/>
              </a:rPr>
            </a:br>
            <a:r>
              <a:rPr lang="en-GB" altLang="en-US" sz="1000" b="1" dirty="0">
                <a:solidFill>
                  <a:schemeClr val="bg1"/>
                </a:solidFill>
                <a:cs typeface="Arial" charset="0"/>
              </a:rPr>
              <a:t>Reset the slide</a:t>
            </a:r>
            <a:r>
              <a:rPr lang="en-GB" altLang="en-US" sz="1000" dirty="0">
                <a:solidFill>
                  <a:schemeClr val="bg1"/>
                </a:solidFill>
                <a:cs typeface="Arial" charset="0"/>
              </a:rPr>
              <a:t>.</a:t>
            </a:r>
          </a:p>
          <a:p>
            <a:pPr algn="ctr" eaLnBrk="1" hangingPunct="1">
              <a:defRPr/>
            </a:pPr>
            <a:r>
              <a:rPr lang="en-GB" altLang="en-US" sz="700" dirty="0">
                <a:solidFill>
                  <a:schemeClr val="bg1"/>
                </a:solidFill>
                <a:cs typeface="Arial" charset="0"/>
              </a:rPr>
              <a:t>To Reset: Right click on the slide thumbnail and select ‘reset slide’ or choose the ‘Reset’ button on the ‘Home’ ribbon </a:t>
            </a:r>
            <a:br>
              <a:rPr lang="en-GB" altLang="en-US" sz="700" dirty="0">
                <a:solidFill>
                  <a:schemeClr val="bg1"/>
                </a:solidFill>
                <a:cs typeface="Arial" charset="0"/>
              </a:rPr>
            </a:br>
            <a:r>
              <a:rPr lang="en-GB" altLang="en-US" sz="700" dirty="0">
                <a:solidFill>
                  <a:schemeClr val="bg1"/>
                </a:solidFill>
                <a:cs typeface="Arial" charset="0"/>
              </a:rPr>
              <a:t>(next to the font choice box)</a:t>
            </a:r>
          </a:p>
        </p:txBody>
      </p:sp>
      <p:sp>
        <p:nvSpPr>
          <p:cNvPr id="17" name="Text Placeholder 3">
            <a:extLst>
              <a:ext uri="{FF2B5EF4-FFF2-40B4-BE49-F238E27FC236}">
                <a16:creationId xmlns:a16="http://schemas.microsoft.com/office/drawing/2014/main" id="{90DFAC21-9ED2-0448-B474-0F407158DC96}"/>
              </a:ext>
            </a:extLst>
          </p:cNvPr>
          <p:cNvSpPr>
            <a:spLocks noGrp="1"/>
          </p:cNvSpPr>
          <p:nvPr>
            <p:ph type="body" sz="quarter" idx="11"/>
          </p:nvPr>
        </p:nvSpPr>
        <p:spPr>
          <a:xfrm>
            <a:off x="442913" y="3429000"/>
            <a:ext cx="4007676" cy="1891439"/>
          </a:xfrm>
          <a:prstGeom prst="rect">
            <a:avLst/>
          </a:prstGeom>
        </p:spPr>
        <p:txBody>
          <a:bodyPr lIns="0"/>
          <a:lstStyle>
            <a:lvl1pPr marL="228600" indent="-228600">
              <a:buSzPct val="75000"/>
              <a:buFont typeface="Wingdings" pitchFamily="2" charset="2"/>
              <a:buChar char="§"/>
              <a:defRPr sz="1800">
                <a:solidFill>
                  <a:schemeClr val="bg1"/>
                </a:solidFill>
                <a:latin typeface="Arial" panose="020B0604020202020204" pitchFamily="34" charset="0"/>
                <a:cs typeface="Arial" panose="020B0604020202020204" pitchFamily="34" charset="0"/>
              </a:defRPr>
            </a:lvl1pPr>
            <a:lvl2pPr marL="685800" indent="-228600">
              <a:buSzPct val="75000"/>
              <a:buFont typeface="Wingdings" pitchFamily="2" charset="2"/>
              <a:buChar char="§"/>
              <a:defRPr sz="1600">
                <a:solidFill>
                  <a:schemeClr val="bg1"/>
                </a:solidFill>
                <a:latin typeface="Arial" panose="020B0604020202020204" pitchFamily="34" charset="0"/>
                <a:cs typeface="Arial" panose="020B0604020202020204" pitchFamily="34" charset="0"/>
              </a:defRPr>
            </a:lvl2pPr>
            <a:lvl3pPr marL="1143000" indent="-228600">
              <a:buSzPct val="75000"/>
              <a:buFont typeface="Wingdings" pitchFamily="2" charset="2"/>
              <a:buChar char="§"/>
              <a:defRPr sz="1600">
                <a:solidFill>
                  <a:schemeClr val="bg1"/>
                </a:solidFill>
                <a:latin typeface="Arial" panose="020B0604020202020204" pitchFamily="34" charset="0"/>
                <a:cs typeface="Arial" panose="020B0604020202020204" pitchFamily="34" charset="0"/>
              </a:defRPr>
            </a:lvl3pPr>
            <a:lvl4pPr marL="1600200" indent="-228600">
              <a:buSzPct val="75000"/>
              <a:buFont typeface="Wingdings" pitchFamily="2" charset="2"/>
              <a:buChar char="§"/>
              <a:defRPr sz="1600">
                <a:solidFill>
                  <a:schemeClr val="bg1"/>
                </a:solidFill>
                <a:latin typeface="Arial" panose="020B0604020202020204" pitchFamily="34" charset="0"/>
                <a:cs typeface="Arial" panose="020B0604020202020204" pitchFamily="34" charset="0"/>
              </a:defRPr>
            </a:lvl4pPr>
            <a:lvl5pPr marL="2057400" indent="-228600">
              <a:buSzPct val="75000"/>
              <a:buFont typeface="Wingdings" pitchFamily="2" charset="2"/>
              <a:buChar char="§"/>
              <a:defRPr sz="1400">
                <a:solidFill>
                  <a:schemeClr val="bg1"/>
                </a:solidFill>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645644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_Divider_preset image 4">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2363090-6D72-5D42-9298-2525A9783FA9}"/>
              </a:ext>
            </a:extLst>
          </p:cNvPr>
          <p:cNvSpPr/>
          <p:nvPr userDrawn="1"/>
        </p:nvSpPr>
        <p:spPr>
          <a:xfrm flipV="1">
            <a:off x="1" y="-3"/>
            <a:ext cx="4450584" cy="6858001"/>
          </a:xfrm>
          <a:prstGeom prst="rect">
            <a:avLst/>
          </a:prstGeom>
          <a:solidFill>
            <a:srgbClr val="A64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D2C2C"/>
              </a:solidFill>
            </a:endParaRPr>
          </a:p>
        </p:txBody>
      </p:sp>
      <p:sp>
        <p:nvSpPr>
          <p:cNvPr id="15" name="Title 1">
            <a:extLst>
              <a:ext uri="{FF2B5EF4-FFF2-40B4-BE49-F238E27FC236}">
                <a16:creationId xmlns:a16="http://schemas.microsoft.com/office/drawing/2014/main" id="{41B5CAE0-0288-0C41-8835-C2AEDD921BFE}"/>
              </a:ext>
            </a:extLst>
          </p:cNvPr>
          <p:cNvSpPr>
            <a:spLocks noGrp="1"/>
          </p:cNvSpPr>
          <p:nvPr>
            <p:ph type="title" hasCustomPrompt="1"/>
          </p:nvPr>
        </p:nvSpPr>
        <p:spPr>
          <a:xfrm>
            <a:off x="442912" y="2328421"/>
            <a:ext cx="4007676" cy="904532"/>
          </a:xfrm>
          <a:prstGeom prst="rect">
            <a:avLst/>
          </a:prstGeom>
        </p:spPr>
        <p:txBody>
          <a:bodyPr lIns="0" anchor="b" anchorCtr="0"/>
          <a:lstStyle>
            <a:lvl1pPr>
              <a:defRPr sz="2800" b="0">
                <a:solidFill>
                  <a:schemeClr val="bg1"/>
                </a:solidFill>
                <a:latin typeface="Arial" panose="020B0604020202020204" pitchFamily="34" charset="0"/>
                <a:cs typeface="Arial" panose="020B0604020202020204" pitchFamily="34" charset="0"/>
              </a:defRPr>
            </a:lvl1pPr>
          </a:lstStyle>
          <a:p>
            <a:r>
              <a:rPr lang="en-GB" dirty="0"/>
              <a:t>Click to edit divider title</a:t>
            </a:r>
            <a:endParaRPr lang="en-US" dirty="0"/>
          </a:p>
        </p:txBody>
      </p:sp>
      <p:sp>
        <p:nvSpPr>
          <p:cNvPr id="14" name="Text Placeholder 3">
            <a:extLst>
              <a:ext uri="{FF2B5EF4-FFF2-40B4-BE49-F238E27FC236}">
                <a16:creationId xmlns:a16="http://schemas.microsoft.com/office/drawing/2014/main" id="{2FE50C11-38ED-3644-9A09-150985F81A06}"/>
              </a:ext>
            </a:extLst>
          </p:cNvPr>
          <p:cNvSpPr>
            <a:spLocks noGrp="1"/>
          </p:cNvSpPr>
          <p:nvPr>
            <p:ph type="body" sz="quarter" idx="11"/>
          </p:nvPr>
        </p:nvSpPr>
        <p:spPr>
          <a:xfrm>
            <a:off x="442913" y="3429000"/>
            <a:ext cx="4007676" cy="1891439"/>
          </a:xfrm>
          <a:prstGeom prst="rect">
            <a:avLst/>
          </a:prstGeom>
        </p:spPr>
        <p:txBody>
          <a:bodyPr lIns="0"/>
          <a:lstStyle>
            <a:lvl1pPr marL="228600" indent="-228600">
              <a:buSzPct val="75000"/>
              <a:buFont typeface="Wingdings" pitchFamily="2" charset="2"/>
              <a:buChar char="§"/>
              <a:defRPr sz="1800">
                <a:solidFill>
                  <a:schemeClr val="bg1"/>
                </a:solidFill>
                <a:latin typeface="Arial" panose="020B0604020202020204" pitchFamily="34" charset="0"/>
                <a:cs typeface="Arial" panose="020B0604020202020204" pitchFamily="34" charset="0"/>
              </a:defRPr>
            </a:lvl1pPr>
            <a:lvl2pPr marL="685800" indent="-228600">
              <a:buSzPct val="75000"/>
              <a:buFont typeface="Wingdings" pitchFamily="2" charset="2"/>
              <a:buChar char="§"/>
              <a:defRPr sz="1600">
                <a:solidFill>
                  <a:schemeClr val="bg1"/>
                </a:solidFill>
                <a:latin typeface="Arial" panose="020B0604020202020204" pitchFamily="34" charset="0"/>
                <a:cs typeface="Arial" panose="020B0604020202020204" pitchFamily="34" charset="0"/>
              </a:defRPr>
            </a:lvl2pPr>
            <a:lvl3pPr marL="1143000" indent="-228600">
              <a:buSzPct val="75000"/>
              <a:buFont typeface="Wingdings" pitchFamily="2" charset="2"/>
              <a:buChar char="§"/>
              <a:defRPr sz="1600">
                <a:solidFill>
                  <a:schemeClr val="bg1"/>
                </a:solidFill>
                <a:latin typeface="Arial" panose="020B0604020202020204" pitchFamily="34" charset="0"/>
                <a:cs typeface="Arial" panose="020B0604020202020204" pitchFamily="34" charset="0"/>
              </a:defRPr>
            </a:lvl3pPr>
            <a:lvl4pPr marL="1600200" indent="-228600">
              <a:buSzPct val="75000"/>
              <a:buFont typeface="Wingdings" pitchFamily="2" charset="2"/>
              <a:buChar char="§"/>
              <a:defRPr sz="1600">
                <a:solidFill>
                  <a:schemeClr val="bg1"/>
                </a:solidFill>
                <a:latin typeface="Arial" panose="020B0604020202020204" pitchFamily="34" charset="0"/>
                <a:cs typeface="Arial" panose="020B0604020202020204" pitchFamily="34" charset="0"/>
              </a:defRPr>
            </a:lvl4pPr>
            <a:lvl5pPr marL="2057400" indent="-228600">
              <a:buSzPct val="75000"/>
              <a:buFont typeface="Wingdings" pitchFamily="2" charset="2"/>
              <a:buChar char="§"/>
              <a:defRPr sz="1400">
                <a:solidFill>
                  <a:schemeClr val="bg1"/>
                </a:solidFill>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pic>
        <p:nvPicPr>
          <p:cNvPr id="7" name="Picture 6">
            <a:extLst>
              <a:ext uri="{FF2B5EF4-FFF2-40B4-BE49-F238E27FC236}">
                <a16:creationId xmlns:a16="http://schemas.microsoft.com/office/drawing/2014/main" id="{5C9B969E-7550-394C-9186-41F056D7F34A}"/>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flipH="1">
            <a:off x="4450585" y="1"/>
            <a:ext cx="7741415" cy="6858000"/>
          </a:xfrm>
          <a:prstGeom prst="rect">
            <a:avLst/>
          </a:prstGeom>
        </p:spPr>
      </p:pic>
    </p:spTree>
    <p:extLst>
      <p:ext uri="{BB962C8B-B14F-4D97-AF65-F5344CB8AC3E}">
        <p14:creationId xmlns:p14="http://schemas.microsoft.com/office/powerpoint/2010/main" val="966079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Divider_preset image 4">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D5AC6F2-AEA1-C84F-951D-4C9735801D3D}"/>
              </a:ext>
            </a:extLst>
          </p:cNvPr>
          <p:cNvSpPr/>
          <p:nvPr userDrawn="1"/>
        </p:nvSpPr>
        <p:spPr>
          <a:xfrm flipV="1">
            <a:off x="1" y="-3"/>
            <a:ext cx="4450584" cy="6858001"/>
          </a:xfrm>
          <a:prstGeom prst="rect">
            <a:avLst/>
          </a:prstGeom>
          <a:solidFill>
            <a:srgbClr val="A64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D2C2C"/>
              </a:solidFill>
            </a:endParaRPr>
          </a:p>
        </p:txBody>
      </p:sp>
      <p:sp>
        <p:nvSpPr>
          <p:cNvPr id="15" name="Title 1">
            <a:extLst>
              <a:ext uri="{FF2B5EF4-FFF2-40B4-BE49-F238E27FC236}">
                <a16:creationId xmlns:a16="http://schemas.microsoft.com/office/drawing/2014/main" id="{41B5CAE0-0288-0C41-8835-C2AEDD921BFE}"/>
              </a:ext>
            </a:extLst>
          </p:cNvPr>
          <p:cNvSpPr>
            <a:spLocks noGrp="1"/>
          </p:cNvSpPr>
          <p:nvPr>
            <p:ph type="title" hasCustomPrompt="1"/>
          </p:nvPr>
        </p:nvSpPr>
        <p:spPr>
          <a:xfrm>
            <a:off x="442912" y="2328421"/>
            <a:ext cx="4007676" cy="904532"/>
          </a:xfrm>
          <a:prstGeom prst="rect">
            <a:avLst/>
          </a:prstGeom>
        </p:spPr>
        <p:txBody>
          <a:bodyPr lIns="0" anchor="b" anchorCtr="0"/>
          <a:lstStyle>
            <a:lvl1pPr>
              <a:defRPr sz="2800" b="0">
                <a:solidFill>
                  <a:schemeClr val="bg1"/>
                </a:solidFill>
                <a:latin typeface="Arial" panose="020B0604020202020204" pitchFamily="34" charset="0"/>
                <a:cs typeface="Arial" panose="020B0604020202020204" pitchFamily="34" charset="0"/>
              </a:defRPr>
            </a:lvl1pPr>
          </a:lstStyle>
          <a:p>
            <a:r>
              <a:rPr lang="en-GB" dirty="0"/>
              <a:t>Click to edit divider title</a:t>
            </a:r>
            <a:endParaRPr lang="en-US" dirty="0"/>
          </a:p>
        </p:txBody>
      </p:sp>
      <p:sp>
        <p:nvSpPr>
          <p:cNvPr id="14" name="Text Placeholder 3">
            <a:extLst>
              <a:ext uri="{FF2B5EF4-FFF2-40B4-BE49-F238E27FC236}">
                <a16:creationId xmlns:a16="http://schemas.microsoft.com/office/drawing/2014/main" id="{2FE50C11-38ED-3644-9A09-150985F81A06}"/>
              </a:ext>
            </a:extLst>
          </p:cNvPr>
          <p:cNvSpPr>
            <a:spLocks noGrp="1"/>
          </p:cNvSpPr>
          <p:nvPr>
            <p:ph type="body" sz="quarter" idx="11"/>
          </p:nvPr>
        </p:nvSpPr>
        <p:spPr>
          <a:xfrm>
            <a:off x="442913" y="3429000"/>
            <a:ext cx="4007676" cy="1891439"/>
          </a:xfrm>
          <a:prstGeom prst="rect">
            <a:avLst/>
          </a:prstGeom>
        </p:spPr>
        <p:txBody>
          <a:bodyPr lIns="0"/>
          <a:lstStyle>
            <a:lvl1pPr marL="228600" indent="-228600">
              <a:buSzPct val="75000"/>
              <a:buFont typeface="Wingdings" pitchFamily="2" charset="2"/>
              <a:buChar char="§"/>
              <a:defRPr sz="1800">
                <a:solidFill>
                  <a:schemeClr val="bg1"/>
                </a:solidFill>
                <a:latin typeface="Arial" panose="020B0604020202020204" pitchFamily="34" charset="0"/>
                <a:cs typeface="Arial" panose="020B0604020202020204" pitchFamily="34" charset="0"/>
              </a:defRPr>
            </a:lvl1pPr>
            <a:lvl2pPr marL="685800" indent="-228600">
              <a:buSzPct val="75000"/>
              <a:buFont typeface="Wingdings" pitchFamily="2" charset="2"/>
              <a:buChar char="§"/>
              <a:defRPr sz="1600">
                <a:solidFill>
                  <a:schemeClr val="bg1"/>
                </a:solidFill>
                <a:latin typeface="Arial" panose="020B0604020202020204" pitchFamily="34" charset="0"/>
                <a:cs typeface="Arial" panose="020B0604020202020204" pitchFamily="34" charset="0"/>
              </a:defRPr>
            </a:lvl2pPr>
            <a:lvl3pPr marL="1143000" indent="-228600">
              <a:buSzPct val="75000"/>
              <a:buFont typeface="Wingdings" pitchFamily="2" charset="2"/>
              <a:buChar char="§"/>
              <a:defRPr sz="1600">
                <a:solidFill>
                  <a:schemeClr val="bg1"/>
                </a:solidFill>
                <a:latin typeface="Arial" panose="020B0604020202020204" pitchFamily="34" charset="0"/>
                <a:cs typeface="Arial" panose="020B0604020202020204" pitchFamily="34" charset="0"/>
              </a:defRPr>
            </a:lvl3pPr>
            <a:lvl4pPr marL="1600200" indent="-228600">
              <a:buSzPct val="75000"/>
              <a:buFont typeface="Wingdings" pitchFamily="2" charset="2"/>
              <a:buChar char="§"/>
              <a:defRPr sz="1600">
                <a:solidFill>
                  <a:schemeClr val="bg1"/>
                </a:solidFill>
                <a:latin typeface="Arial" panose="020B0604020202020204" pitchFamily="34" charset="0"/>
                <a:cs typeface="Arial" panose="020B0604020202020204" pitchFamily="34" charset="0"/>
              </a:defRPr>
            </a:lvl4pPr>
            <a:lvl5pPr marL="2057400" indent="-228600">
              <a:buSzPct val="75000"/>
              <a:buFont typeface="Wingdings" pitchFamily="2" charset="2"/>
              <a:buChar char="§"/>
              <a:defRPr sz="1400">
                <a:solidFill>
                  <a:schemeClr val="bg1"/>
                </a:solidFill>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pic>
        <p:nvPicPr>
          <p:cNvPr id="8" name="Picture 7">
            <a:extLst>
              <a:ext uri="{FF2B5EF4-FFF2-40B4-BE49-F238E27FC236}">
                <a16:creationId xmlns:a16="http://schemas.microsoft.com/office/drawing/2014/main" id="{756DFAB7-CE86-B74A-B1A4-6F79BB49AEB4}"/>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450585" y="-1"/>
            <a:ext cx="7741414" cy="6858001"/>
          </a:xfrm>
          <a:prstGeom prst="rect">
            <a:avLst/>
          </a:prstGeom>
        </p:spPr>
      </p:pic>
    </p:spTree>
    <p:extLst>
      <p:ext uri="{BB962C8B-B14F-4D97-AF65-F5344CB8AC3E}">
        <p14:creationId xmlns:p14="http://schemas.microsoft.com/office/powerpoint/2010/main" val="856366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Divider_preset image 3">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187C469-5113-9240-A7F1-C0F4CDDB9AF7}"/>
              </a:ext>
            </a:extLst>
          </p:cNvPr>
          <p:cNvSpPr/>
          <p:nvPr userDrawn="1"/>
        </p:nvSpPr>
        <p:spPr>
          <a:xfrm flipV="1">
            <a:off x="1" y="-3"/>
            <a:ext cx="4450584" cy="6858001"/>
          </a:xfrm>
          <a:prstGeom prst="rect">
            <a:avLst/>
          </a:prstGeom>
          <a:solidFill>
            <a:srgbClr val="A64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D2C2C"/>
              </a:solidFill>
            </a:endParaRPr>
          </a:p>
        </p:txBody>
      </p:sp>
      <p:sp>
        <p:nvSpPr>
          <p:cNvPr id="15" name="Title 1">
            <a:extLst>
              <a:ext uri="{FF2B5EF4-FFF2-40B4-BE49-F238E27FC236}">
                <a16:creationId xmlns:a16="http://schemas.microsoft.com/office/drawing/2014/main" id="{736953DD-A4CC-974E-9421-E6C4A6100880}"/>
              </a:ext>
            </a:extLst>
          </p:cNvPr>
          <p:cNvSpPr>
            <a:spLocks noGrp="1"/>
          </p:cNvSpPr>
          <p:nvPr>
            <p:ph type="title" hasCustomPrompt="1"/>
          </p:nvPr>
        </p:nvSpPr>
        <p:spPr>
          <a:xfrm>
            <a:off x="442912" y="2328421"/>
            <a:ext cx="4007676" cy="904532"/>
          </a:xfrm>
          <a:prstGeom prst="rect">
            <a:avLst/>
          </a:prstGeom>
        </p:spPr>
        <p:txBody>
          <a:bodyPr lIns="0" anchor="b" anchorCtr="0"/>
          <a:lstStyle>
            <a:lvl1pPr>
              <a:defRPr sz="2800" b="0">
                <a:solidFill>
                  <a:schemeClr val="bg1"/>
                </a:solidFill>
                <a:latin typeface="Arial" panose="020B0604020202020204" pitchFamily="34" charset="0"/>
                <a:cs typeface="Arial" panose="020B0604020202020204" pitchFamily="34" charset="0"/>
              </a:defRPr>
            </a:lvl1pPr>
          </a:lstStyle>
          <a:p>
            <a:r>
              <a:rPr lang="en-GB" dirty="0"/>
              <a:t>Click to edit divider title</a:t>
            </a:r>
            <a:endParaRPr lang="en-US" dirty="0"/>
          </a:p>
        </p:txBody>
      </p:sp>
      <p:sp>
        <p:nvSpPr>
          <p:cNvPr id="14" name="Text Placeholder 3">
            <a:extLst>
              <a:ext uri="{FF2B5EF4-FFF2-40B4-BE49-F238E27FC236}">
                <a16:creationId xmlns:a16="http://schemas.microsoft.com/office/drawing/2014/main" id="{8F6776D7-D9F2-E342-9143-D0DD73155379}"/>
              </a:ext>
            </a:extLst>
          </p:cNvPr>
          <p:cNvSpPr>
            <a:spLocks noGrp="1"/>
          </p:cNvSpPr>
          <p:nvPr>
            <p:ph type="body" sz="quarter" idx="11"/>
          </p:nvPr>
        </p:nvSpPr>
        <p:spPr>
          <a:xfrm>
            <a:off x="442913" y="3429000"/>
            <a:ext cx="4007676" cy="1891439"/>
          </a:xfrm>
          <a:prstGeom prst="rect">
            <a:avLst/>
          </a:prstGeom>
        </p:spPr>
        <p:txBody>
          <a:bodyPr lIns="0"/>
          <a:lstStyle>
            <a:lvl1pPr marL="228600" indent="-228600">
              <a:buSzPct val="75000"/>
              <a:buFont typeface="Wingdings" pitchFamily="2" charset="2"/>
              <a:buChar char="§"/>
              <a:defRPr sz="1800">
                <a:solidFill>
                  <a:schemeClr val="bg1"/>
                </a:solidFill>
                <a:latin typeface="Arial" panose="020B0604020202020204" pitchFamily="34" charset="0"/>
                <a:cs typeface="Arial" panose="020B0604020202020204" pitchFamily="34" charset="0"/>
              </a:defRPr>
            </a:lvl1pPr>
            <a:lvl2pPr marL="685800" indent="-228600">
              <a:buSzPct val="75000"/>
              <a:buFont typeface="Wingdings" pitchFamily="2" charset="2"/>
              <a:buChar char="§"/>
              <a:defRPr sz="1600">
                <a:solidFill>
                  <a:schemeClr val="bg1"/>
                </a:solidFill>
                <a:latin typeface="Arial" panose="020B0604020202020204" pitchFamily="34" charset="0"/>
                <a:cs typeface="Arial" panose="020B0604020202020204" pitchFamily="34" charset="0"/>
              </a:defRPr>
            </a:lvl2pPr>
            <a:lvl3pPr marL="1143000" indent="-228600">
              <a:buSzPct val="75000"/>
              <a:buFont typeface="Wingdings" pitchFamily="2" charset="2"/>
              <a:buChar char="§"/>
              <a:defRPr sz="1600">
                <a:solidFill>
                  <a:schemeClr val="bg1"/>
                </a:solidFill>
                <a:latin typeface="Arial" panose="020B0604020202020204" pitchFamily="34" charset="0"/>
                <a:cs typeface="Arial" panose="020B0604020202020204" pitchFamily="34" charset="0"/>
              </a:defRPr>
            </a:lvl3pPr>
            <a:lvl4pPr marL="1600200" indent="-228600">
              <a:buSzPct val="75000"/>
              <a:buFont typeface="Wingdings" pitchFamily="2" charset="2"/>
              <a:buChar char="§"/>
              <a:defRPr sz="1600">
                <a:solidFill>
                  <a:schemeClr val="bg1"/>
                </a:solidFill>
                <a:latin typeface="Arial" panose="020B0604020202020204" pitchFamily="34" charset="0"/>
                <a:cs typeface="Arial" panose="020B0604020202020204" pitchFamily="34" charset="0"/>
              </a:defRPr>
            </a:lvl4pPr>
            <a:lvl5pPr marL="2057400" indent="-228600">
              <a:buSzPct val="75000"/>
              <a:buFont typeface="Wingdings" pitchFamily="2" charset="2"/>
              <a:buChar char="§"/>
              <a:defRPr sz="1400">
                <a:solidFill>
                  <a:schemeClr val="bg1"/>
                </a:solidFill>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pic>
        <p:nvPicPr>
          <p:cNvPr id="8" name="Media Placeholder 2">
            <a:extLst>
              <a:ext uri="{FF2B5EF4-FFF2-40B4-BE49-F238E27FC236}">
                <a16:creationId xmlns:a16="http://schemas.microsoft.com/office/drawing/2014/main" id="{45CF0FED-E58D-4A4E-8312-7462997D9B73}"/>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flipH="1">
            <a:off x="4450584" y="1"/>
            <a:ext cx="7741413" cy="6858000"/>
          </a:xfrm>
          <a:prstGeom prst="rect">
            <a:avLst/>
          </a:prstGeom>
        </p:spPr>
      </p:pic>
    </p:spTree>
    <p:extLst>
      <p:ext uri="{BB962C8B-B14F-4D97-AF65-F5344CB8AC3E}">
        <p14:creationId xmlns:p14="http://schemas.microsoft.com/office/powerpoint/2010/main" val="514274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Divider_plain ">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D660EA9-5737-D747-AF85-423789FC4CC7}"/>
              </a:ext>
            </a:extLst>
          </p:cNvPr>
          <p:cNvSpPr>
            <a:spLocks noGrp="1"/>
          </p:cNvSpPr>
          <p:nvPr>
            <p:ph type="title" hasCustomPrompt="1"/>
          </p:nvPr>
        </p:nvSpPr>
        <p:spPr>
          <a:xfrm>
            <a:off x="442913" y="1907390"/>
            <a:ext cx="11306175" cy="1325563"/>
          </a:xfrm>
          <a:prstGeom prst="rect">
            <a:avLst/>
          </a:prstGeom>
        </p:spPr>
        <p:txBody>
          <a:bodyPr lIns="0" anchor="b" anchorCtr="0"/>
          <a:lstStyle>
            <a:lvl1pPr>
              <a:defRPr sz="2800" b="0">
                <a:solidFill>
                  <a:schemeClr val="bg1"/>
                </a:solidFill>
                <a:latin typeface="Arial" panose="020B0604020202020204" pitchFamily="34" charset="0"/>
                <a:cs typeface="Arial" panose="020B0604020202020204" pitchFamily="34" charset="0"/>
              </a:defRPr>
            </a:lvl1pPr>
          </a:lstStyle>
          <a:p>
            <a:r>
              <a:rPr lang="en-GB" dirty="0"/>
              <a:t>Click to edit divider title</a:t>
            </a:r>
            <a:endParaRPr lang="en-US" dirty="0"/>
          </a:p>
        </p:txBody>
      </p:sp>
      <p:sp>
        <p:nvSpPr>
          <p:cNvPr id="4" name="Text Placeholder 3">
            <a:extLst>
              <a:ext uri="{FF2B5EF4-FFF2-40B4-BE49-F238E27FC236}">
                <a16:creationId xmlns:a16="http://schemas.microsoft.com/office/drawing/2014/main" id="{18D1FDC8-AA5D-D74A-87D8-0B1D4D6841A0}"/>
              </a:ext>
            </a:extLst>
          </p:cNvPr>
          <p:cNvSpPr>
            <a:spLocks noGrp="1"/>
          </p:cNvSpPr>
          <p:nvPr>
            <p:ph type="body" sz="quarter" idx="11"/>
          </p:nvPr>
        </p:nvSpPr>
        <p:spPr>
          <a:xfrm>
            <a:off x="442913" y="3429000"/>
            <a:ext cx="11306175" cy="1891439"/>
          </a:xfrm>
          <a:prstGeom prst="rect">
            <a:avLst/>
          </a:prstGeom>
        </p:spPr>
        <p:txBody>
          <a:bodyPr lIns="0"/>
          <a:lstStyle>
            <a:lvl1pPr marL="228600" indent="-228600">
              <a:buSzPct val="75000"/>
              <a:buFont typeface="Wingdings" pitchFamily="2" charset="2"/>
              <a:buChar char="§"/>
              <a:defRPr sz="1800">
                <a:solidFill>
                  <a:schemeClr val="bg1"/>
                </a:solidFill>
                <a:latin typeface="Arial" panose="020B0604020202020204" pitchFamily="34" charset="0"/>
                <a:cs typeface="Arial" panose="020B0604020202020204" pitchFamily="34" charset="0"/>
              </a:defRPr>
            </a:lvl1pPr>
            <a:lvl2pPr marL="685800" indent="-228600">
              <a:buSzPct val="75000"/>
              <a:buFont typeface="Wingdings" pitchFamily="2" charset="2"/>
              <a:buChar char="§"/>
              <a:defRPr sz="1600">
                <a:solidFill>
                  <a:schemeClr val="bg1"/>
                </a:solidFill>
                <a:latin typeface="Arial" panose="020B0604020202020204" pitchFamily="34" charset="0"/>
                <a:cs typeface="Arial" panose="020B0604020202020204" pitchFamily="34" charset="0"/>
              </a:defRPr>
            </a:lvl2pPr>
            <a:lvl3pPr marL="1143000" indent="-228600">
              <a:buSzPct val="75000"/>
              <a:buFont typeface="Wingdings" pitchFamily="2" charset="2"/>
              <a:buChar char="§"/>
              <a:defRPr sz="1600">
                <a:solidFill>
                  <a:schemeClr val="bg1"/>
                </a:solidFill>
                <a:latin typeface="Arial" panose="020B0604020202020204" pitchFamily="34" charset="0"/>
                <a:cs typeface="Arial" panose="020B0604020202020204" pitchFamily="34" charset="0"/>
              </a:defRPr>
            </a:lvl3pPr>
            <a:lvl4pPr marL="1600200" indent="-228600">
              <a:buSzPct val="75000"/>
              <a:buFont typeface="Wingdings" pitchFamily="2" charset="2"/>
              <a:buChar char="§"/>
              <a:defRPr sz="1600">
                <a:solidFill>
                  <a:schemeClr val="bg1"/>
                </a:solidFill>
                <a:latin typeface="Arial" panose="020B0604020202020204" pitchFamily="34" charset="0"/>
                <a:cs typeface="Arial" panose="020B0604020202020204" pitchFamily="34" charset="0"/>
              </a:defRPr>
            </a:lvl4pPr>
            <a:lvl5pPr marL="2057400" indent="-228600">
              <a:buSzPct val="75000"/>
              <a:buFont typeface="Wingdings" pitchFamily="2" charset="2"/>
              <a:buChar char="§"/>
              <a:defRPr sz="1600">
                <a:solidFill>
                  <a:schemeClr val="bg1"/>
                </a:solidFill>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712019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4176">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Title" preserve="1" userDrawn="1">
  <p:cSld name="Title">
    <p:spTree>
      <p:nvGrpSpPr>
        <p:cNvPr id="1" name="Shape 9"/>
        <p:cNvGrpSpPr/>
        <p:nvPr/>
      </p:nvGrpSpPr>
      <p:grpSpPr>
        <a:xfrm>
          <a:off x="0" y="0"/>
          <a:ext cx="0" cy="0"/>
          <a:chOff x="0" y="0"/>
          <a:chExt cx="0" cy="0"/>
        </a:xfrm>
      </p:grpSpPr>
      <p:sp>
        <p:nvSpPr>
          <p:cNvPr id="44" name="Rectangle 43">
            <a:extLst>
              <a:ext uri="{FF2B5EF4-FFF2-40B4-BE49-F238E27FC236}">
                <a16:creationId xmlns:a16="http://schemas.microsoft.com/office/drawing/2014/main" id="{DA648C2D-43A6-2E49-BF4C-F290DDCE3CEE}"/>
              </a:ext>
            </a:extLst>
          </p:cNvPr>
          <p:cNvSpPr/>
          <p:nvPr userDrawn="1"/>
        </p:nvSpPr>
        <p:spPr>
          <a:xfrm flipV="1">
            <a:off x="1" y="-4"/>
            <a:ext cx="6095998" cy="6857987"/>
          </a:xfrm>
          <a:prstGeom prst="rect">
            <a:avLst/>
          </a:prstGeom>
          <a:solidFill>
            <a:srgbClr val="A64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680B591C-5C87-A543-A156-9ED24353D053}"/>
              </a:ext>
            </a:extLst>
          </p:cNvPr>
          <p:cNvSpPr>
            <a:spLocks noGrp="1"/>
          </p:cNvSpPr>
          <p:nvPr>
            <p:ph type="pic" sz="quarter" idx="14"/>
          </p:nvPr>
        </p:nvSpPr>
        <p:spPr>
          <a:xfrm>
            <a:off x="6095999" y="0"/>
            <a:ext cx="6096001" cy="6858000"/>
          </a:xfrm>
          <a:prstGeom prst="rect">
            <a:avLst/>
          </a:prstGeom>
        </p:spPr>
        <p:txBody>
          <a:bodyPr/>
          <a:lstStyle/>
          <a:p>
            <a:endParaRPr lang="en-US"/>
          </a:p>
        </p:txBody>
      </p:sp>
      <p:sp>
        <p:nvSpPr>
          <p:cNvPr id="7" name="Title 1">
            <a:extLst>
              <a:ext uri="{FF2B5EF4-FFF2-40B4-BE49-F238E27FC236}">
                <a16:creationId xmlns:a16="http://schemas.microsoft.com/office/drawing/2014/main" id="{0FCB86B4-8E7E-2947-BAE9-395B46373A3C}"/>
              </a:ext>
            </a:extLst>
          </p:cNvPr>
          <p:cNvSpPr>
            <a:spLocks noGrp="1"/>
          </p:cNvSpPr>
          <p:nvPr>
            <p:ph type="title"/>
          </p:nvPr>
        </p:nvSpPr>
        <p:spPr>
          <a:xfrm>
            <a:off x="442914" y="381001"/>
            <a:ext cx="5331354" cy="702212"/>
          </a:xfrm>
          <a:prstGeom prst="rect">
            <a:avLst/>
          </a:prstGeom>
        </p:spPr>
        <p:txBody>
          <a:bodyPr lIns="0" bIns="91440" anchor="b" anchorCtr="0"/>
          <a:lstStyle>
            <a:lvl1pPr>
              <a:defRPr sz="2400" b="1">
                <a:solidFill>
                  <a:schemeClr val="bg1"/>
                </a:solidFill>
              </a:defRPr>
            </a:lvl1pPr>
          </a:lstStyle>
          <a:p>
            <a:r>
              <a:rPr lang="en-US" dirty="0"/>
              <a:t>Click to edit Master title style</a:t>
            </a:r>
          </a:p>
        </p:txBody>
      </p:sp>
      <p:sp>
        <p:nvSpPr>
          <p:cNvPr id="14" name="Text Placeholder 20">
            <a:extLst>
              <a:ext uri="{FF2B5EF4-FFF2-40B4-BE49-F238E27FC236}">
                <a16:creationId xmlns:a16="http://schemas.microsoft.com/office/drawing/2014/main" id="{341128BF-7187-274C-AAE9-955C2009C203}"/>
              </a:ext>
            </a:extLst>
          </p:cNvPr>
          <p:cNvSpPr>
            <a:spLocks noGrp="1"/>
          </p:cNvSpPr>
          <p:nvPr>
            <p:ph type="body" sz="quarter" idx="22"/>
          </p:nvPr>
        </p:nvSpPr>
        <p:spPr>
          <a:xfrm>
            <a:off x="442913" y="1350498"/>
            <a:ext cx="5331353" cy="1423467"/>
          </a:xfrm>
          <a:prstGeom prst="rect">
            <a:avLst/>
          </a:prstGeom>
        </p:spPr>
        <p:txBody>
          <a:bodyPr wrap="square" lIns="0">
            <a:spAutoFit/>
          </a:bodyPr>
          <a:lstStyle>
            <a:lvl1pPr marL="239713" indent="-227013">
              <a:buClrTx/>
              <a:buFont typeface="Wingdings" pitchFamily="2" charset="2"/>
              <a:buChar char="§"/>
              <a:tabLst/>
              <a:defRPr sz="1600" b="0">
                <a:solidFill>
                  <a:schemeClr val="bg1"/>
                </a:solidFill>
              </a:defRPr>
            </a:lvl1pPr>
            <a:lvl2pPr marL="239713" indent="-227013">
              <a:buClrTx/>
              <a:buFont typeface="Wingdings" pitchFamily="2" charset="2"/>
              <a:buChar char="§"/>
              <a:tabLst/>
              <a:defRPr sz="1400">
                <a:solidFill>
                  <a:schemeClr val="bg1"/>
                </a:solidFill>
              </a:defRPr>
            </a:lvl2pPr>
            <a:lvl3pPr marL="239713" indent="-227013">
              <a:buClrTx/>
              <a:buFont typeface="Wingdings" pitchFamily="2" charset="2"/>
              <a:buChar char="§"/>
              <a:tabLst/>
              <a:defRPr>
                <a:solidFill>
                  <a:schemeClr val="bg1"/>
                </a:solidFill>
              </a:defRPr>
            </a:lvl3pPr>
            <a:lvl4pPr marL="239713" indent="-227013">
              <a:buClrTx/>
              <a:buFont typeface="Wingdings" pitchFamily="2" charset="2"/>
              <a:buChar char="§"/>
              <a:tabLst/>
              <a:defRPr sz="1200">
                <a:solidFill>
                  <a:schemeClr val="bg1"/>
                </a:solidFill>
              </a:defRPr>
            </a:lvl4pPr>
            <a:lvl5pPr marL="239713" indent="-227013">
              <a:buClrTx/>
              <a:buFont typeface="Wingdings" pitchFamily="2" charset="2"/>
              <a:buChar char="§"/>
              <a:tabLst/>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7" name="Group 39">
            <a:extLst>
              <a:ext uri="{FF2B5EF4-FFF2-40B4-BE49-F238E27FC236}">
                <a16:creationId xmlns:a16="http://schemas.microsoft.com/office/drawing/2014/main" id="{AD3F3ED9-14E3-1B40-9286-AC47AA59CCDF}"/>
              </a:ext>
            </a:extLst>
          </p:cNvPr>
          <p:cNvGrpSpPr>
            <a:grpSpLocks/>
          </p:cNvGrpSpPr>
          <p:nvPr userDrawn="1"/>
        </p:nvGrpSpPr>
        <p:grpSpPr bwMode="white">
          <a:xfrm>
            <a:off x="-753534" y="0"/>
            <a:ext cx="654051" cy="6865938"/>
            <a:chOff x="-565302" y="0"/>
            <a:chExt cx="490967" cy="6865432"/>
          </a:xfrm>
        </p:grpSpPr>
        <p:sp>
          <p:nvSpPr>
            <p:cNvPr id="18" name="Rectangle 17">
              <a:extLst>
                <a:ext uri="{FF2B5EF4-FFF2-40B4-BE49-F238E27FC236}">
                  <a16:creationId xmlns:a16="http://schemas.microsoft.com/office/drawing/2014/main" id="{5DA9E3C3-4B45-974E-8ECE-8922C2B36ABA}"/>
                </a:ext>
              </a:extLst>
            </p:cNvPr>
            <p:cNvSpPr/>
            <p:nvPr/>
          </p:nvSpPr>
          <p:spPr bwMode="white">
            <a:xfrm>
              <a:off x="-565302" y="0"/>
              <a:ext cx="490967" cy="6865432"/>
            </a:xfrm>
            <a:prstGeom prst="rect">
              <a:avLst/>
            </a:prstGeom>
            <a:solidFill>
              <a:srgbClr val="FFFFFF">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nvGrpSpPr>
            <p:cNvPr id="20" name="Group 41">
              <a:extLst>
                <a:ext uri="{FF2B5EF4-FFF2-40B4-BE49-F238E27FC236}">
                  <a16:creationId xmlns:a16="http://schemas.microsoft.com/office/drawing/2014/main" id="{AA72EAC6-779D-934B-A071-421062A4FCBB}"/>
                </a:ext>
              </a:extLst>
            </p:cNvPr>
            <p:cNvGrpSpPr>
              <a:grpSpLocks/>
            </p:cNvGrpSpPr>
            <p:nvPr/>
          </p:nvGrpSpPr>
          <p:grpSpPr bwMode="white">
            <a:xfrm>
              <a:off x="-307801" y="1143000"/>
              <a:ext cx="233465" cy="4572000"/>
              <a:chOff x="-361009" y="1143000"/>
              <a:chExt cx="286674" cy="4572000"/>
            </a:xfrm>
          </p:grpSpPr>
          <p:cxnSp>
            <p:nvCxnSpPr>
              <p:cNvPr id="35" name="Straight Connector 34">
                <a:extLst>
                  <a:ext uri="{FF2B5EF4-FFF2-40B4-BE49-F238E27FC236}">
                    <a16:creationId xmlns:a16="http://schemas.microsoft.com/office/drawing/2014/main" id="{18DA776B-311A-B14A-9018-5E9DB7A4BD06}"/>
                  </a:ext>
                </a:extLst>
              </p:cNvPr>
              <p:cNvCxnSpPr/>
              <p:nvPr/>
            </p:nvCxnSpPr>
            <p:spPr bwMode="white">
              <a:xfrm flipH="1">
                <a:off x="-361132" y="5714579"/>
                <a:ext cx="2867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4F4062E0-1E4D-D742-98C9-37B5AB92FF54}"/>
                  </a:ext>
                </a:extLst>
              </p:cNvPr>
              <p:cNvCxnSpPr/>
              <p:nvPr/>
            </p:nvCxnSpPr>
            <p:spPr bwMode="white">
              <a:xfrm flipH="1">
                <a:off x="-361132" y="4571663"/>
                <a:ext cx="2867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828E5FB5-C574-D64E-93E1-B5031885FFC7}"/>
                  </a:ext>
                </a:extLst>
              </p:cNvPr>
              <p:cNvCxnSpPr/>
              <p:nvPr/>
            </p:nvCxnSpPr>
            <p:spPr bwMode="white">
              <a:xfrm flipH="1">
                <a:off x="-361132" y="2285832"/>
                <a:ext cx="2867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6DC3C5AF-569D-844A-B015-28E8F5735E73}"/>
                  </a:ext>
                </a:extLst>
              </p:cNvPr>
              <p:cNvCxnSpPr/>
              <p:nvPr/>
            </p:nvCxnSpPr>
            <p:spPr bwMode="white">
              <a:xfrm flipH="1">
                <a:off x="-361132" y="1142916"/>
                <a:ext cx="2867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21" name="Group 28">
              <a:extLst>
                <a:ext uri="{FF2B5EF4-FFF2-40B4-BE49-F238E27FC236}">
                  <a16:creationId xmlns:a16="http://schemas.microsoft.com/office/drawing/2014/main" id="{652A7FE3-AF99-8D4A-849A-CACEE4F672F2}"/>
                </a:ext>
              </a:extLst>
            </p:cNvPr>
            <p:cNvGrpSpPr>
              <a:grpSpLocks/>
            </p:cNvGrpSpPr>
            <p:nvPr/>
          </p:nvGrpSpPr>
          <p:grpSpPr bwMode="white">
            <a:xfrm>
              <a:off x="-307801" y="0"/>
              <a:ext cx="233466" cy="6865432"/>
              <a:chOff x="-564989" y="0"/>
              <a:chExt cx="490654" cy="6865432"/>
            </a:xfrm>
          </p:grpSpPr>
          <p:cxnSp>
            <p:nvCxnSpPr>
              <p:cNvPr id="29" name="Straight Connector 28">
                <a:extLst>
                  <a:ext uri="{FF2B5EF4-FFF2-40B4-BE49-F238E27FC236}">
                    <a16:creationId xmlns:a16="http://schemas.microsoft.com/office/drawing/2014/main" id="{6D452D54-8028-F345-8270-D68F8F5431A8}"/>
                  </a:ext>
                </a:extLst>
              </p:cNvPr>
              <p:cNvCxnSpPr/>
              <p:nvPr/>
            </p:nvCxnSpPr>
            <p:spPr bwMode="white">
              <a:xfrm flipH="1">
                <a:off x="-361508" y="0"/>
                <a:ext cx="287173"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C577579-B16A-734B-9CA8-7E313ECEA093}"/>
                  </a:ext>
                </a:extLst>
              </p:cNvPr>
              <p:cNvCxnSpPr/>
              <p:nvPr/>
            </p:nvCxnSpPr>
            <p:spPr bwMode="white">
              <a:xfrm flipH="1">
                <a:off x="-565199" y="0"/>
                <a:ext cx="4908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457A09C-6FCB-D24A-9C10-9944C6515BB5}"/>
                  </a:ext>
                </a:extLst>
              </p:cNvPr>
              <p:cNvCxnSpPr/>
              <p:nvPr/>
            </p:nvCxnSpPr>
            <p:spPr bwMode="white">
              <a:xfrm flipH="1">
                <a:off x="-565199" y="1715962"/>
                <a:ext cx="4908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4FAEAC09-847D-2B4C-B043-F94D49ABFB02}"/>
                  </a:ext>
                </a:extLst>
              </p:cNvPr>
              <p:cNvCxnSpPr/>
              <p:nvPr/>
            </p:nvCxnSpPr>
            <p:spPr bwMode="white">
              <a:xfrm flipH="1">
                <a:off x="-565199" y="3433510"/>
                <a:ext cx="4908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929E05A4-9F6A-364E-B1CD-826CF3379CB3}"/>
                  </a:ext>
                </a:extLst>
              </p:cNvPr>
              <p:cNvCxnSpPr/>
              <p:nvPr/>
            </p:nvCxnSpPr>
            <p:spPr bwMode="white">
              <a:xfrm flipH="1">
                <a:off x="-565199" y="5149470"/>
                <a:ext cx="4908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EF42D99-0369-EC42-9766-F0760AA9F494}"/>
                  </a:ext>
                </a:extLst>
              </p:cNvPr>
              <p:cNvCxnSpPr/>
              <p:nvPr/>
            </p:nvCxnSpPr>
            <p:spPr bwMode="white">
              <a:xfrm flipH="1">
                <a:off x="-565199" y="6865432"/>
                <a:ext cx="4908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2" name="TextBox 43">
              <a:extLst>
                <a:ext uri="{FF2B5EF4-FFF2-40B4-BE49-F238E27FC236}">
                  <a16:creationId xmlns:a16="http://schemas.microsoft.com/office/drawing/2014/main" id="{B6190E2B-C3E4-134B-ABFC-E5390D1DB4AD}"/>
                </a:ext>
              </a:extLst>
            </p:cNvPr>
            <p:cNvSpPr txBox="1">
              <a:spLocks noChangeArrowheads="1"/>
            </p:cNvSpPr>
            <p:nvPr/>
          </p:nvSpPr>
          <p:spPr bwMode="white">
            <a:xfrm>
              <a:off x="-537022" y="1028624"/>
              <a:ext cx="246918" cy="215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GB" altLang="en-US" sz="800">
                  <a:solidFill>
                    <a:srgbClr val="A6A6A6"/>
                  </a:solidFill>
                  <a:cs typeface="Arial" charset="0"/>
                </a:rPr>
                <a:t>1/6</a:t>
              </a:r>
            </a:p>
          </p:txBody>
        </p:sp>
        <p:sp>
          <p:nvSpPr>
            <p:cNvPr id="23" name="TextBox 44">
              <a:extLst>
                <a:ext uri="{FF2B5EF4-FFF2-40B4-BE49-F238E27FC236}">
                  <a16:creationId xmlns:a16="http://schemas.microsoft.com/office/drawing/2014/main" id="{559E2A0D-2944-1F4A-849A-4DD03B63D103}"/>
                </a:ext>
              </a:extLst>
            </p:cNvPr>
            <p:cNvSpPr txBox="1">
              <a:spLocks noChangeArrowheads="1"/>
            </p:cNvSpPr>
            <p:nvPr/>
          </p:nvSpPr>
          <p:spPr bwMode="white">
            <a:xfrm>
              <a:off x="-537022" y="2182652"/>
              <a:ext cx="246918" cy="215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GB" altLang="en-US" sz="800">
                  <a:solidFill>
                    <a:srgbClr val="A6A6A6"/>
                  </a:solidFill>
                  <a:cs typeface="Arial" charset="0"/>
                </a:rPr>
                <a:t>2/6</a:t>
              </a:r>
            </a:p>
          </p:txBody>
        </p:sp>
        <p:sp>
          <p:nvSpPr>
            <p:cNvPr id="24" name="TextBox 45">
              <a:extLst>
                <a:ext uri="{FF2B5EF4-FFF2-40B4-BE49-F238E27FC236}">
                  <a16:creationId xmlns:a16="http://schemas.microsoft.com/office/drawing/2014/main" id="{EA1447B4-8790-CF46-ADFD-154FD9AB5AF1}"/>
                </a:ext>
              </a:extLst>
            </p:cNvPr>
            <p:cNvSpPr txBox="1">
              <a:spLocks noChangeArrowheads="1"/>
            </p:cNvSpPr>
            <p:nvPr/>
          </p:nvSpPr>
          <p:spPr bwMode="white">
            <a:xfrm>
              <a:off x="-537022" y="4463721"/>
              <a:ext cx="246918" cy="215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GB" altLang="en-US" sz="800">
                  <a:solidFill>
                    <a:srgbClr val="A6A6A6"/>
                  </a:solidFill>
                  <a:cs typeface="Arial" charset="0"/>
                </a:rPr>
                <a:t>4/6</a:t>
              </a:r>
            </a:p>
          </p:txBody>
        </p:sp>
        <p:sp>
          <p:nvSpPr>
            <p:cNvPr id="25" name="TextBox 46">
              <a:extLst>
                <a:ext uri="{FF2B5EF4-FFF2-40B4-BE49-F238E27FC236}">
                  <a16:creationId xmlns:a16="http://schemas.microsoft.com/office/drawing/2014/main" id="{430FB3DA-19A1-F647-8245-2FF1DC5F763F}"/>
                </a:ext>
              </a:extLst>
            </p:cNvPr>
            <p:cNvSpPr txBox="1">
              <a:spLocks noChangeArrowheads="1"/>
            </p:cNvSpPr>
            <p:nvPr/>
          </p:nvSpPr>
          <p:spPr bwMode="white">
            <a:xfrm>
              <a:off x="-537022" y="5601875"/>
              <a:ext cx="246918" cy="215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GB" altLang="en-US" sz="800">
                  <a:solidFill>
                    <a:srgbClr val="A6A6A6"/>
                  </a:solidFill>
                  <a:cs typeface="Arial" charset="0"/>
                </a:rPr>
                <a:t>5/6</a:t>
              </a:r>
            </a:p>
          </p:txBody>
        </p:sp>
        <p:sp>
          <p:nvSpPr>
            <p:cNvPr id="26" name="TextBox 47">
              <a:extLst>
                <a:ext uri="{FF2B5EF4-FFF2-40B4-BE49-F238E27FC236}">
                  <a16:creationId xmlns:a16="http://schemas.microsoft.com/office/drawing/2014/main" id="{44D8A614-472F-6745-97EA-990F26C31E3B}"/>
                </a:ext>
              </a:extLst>
            </p:cNvPr>
            <p:cNvSpPr txBox="1">
              <a:spLocks noChangeArrowheads="1"/>
            </p:cNvSpPr>
            <p:nvPr/>
          </p:nvSpPr>
          <p:spPr bwMode="white">
            <a:xfrm>
              <a:off x="-537022" y="1611194"/>
              <a:ext cx="246918" cy="215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GB" altLang="en-US" sz="800">
                  <a:solidFill>
                    <a:srgbClr val="A6A6A6"/>
                  </a:solidFill>
                  <a:cs typeface="Arial" charset="0"/>
                </a:rPr>
                <a:t>1/4</a:t>
              </a:r>
            </a:p>
          </p:txBody>
        </p:sp>
        <p:sp>
          <p:nvSpPr>
            <p:cNvPr id="27" name="TextBox 48">
              <a:extLst>
                <a:ext uri="{FF2B5EF4-FFF2-40B4-BE49-F238E27FC236}">
                  <a16:creationId xmlns:a16="http://schemas.microsoft.com/office/drawing/2014/main" id="{EFF2C187-7153-954C-9FC7-BD827D1F3AC6}"/>
                </a:ext>
              </a:extLst>
            </p:cNvPr>
            <p:cNvSpPr txBox="1">
              <a:spLocks noChangeArrowheads="1"/>
            </p:cNvSpPr>
            <p:nvPr/>
          </p:nvSpPr>
          <p:spPr bwMode="white">
            <a:xfrm>
              <a:off x="-537022" y="5049466"/>
              <a:ext cx="246918" cy="215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GB" altLang="en-US" sz="800">
                  <a:solidFill>
                    <a:srgbClr val="A6A6A6"/>
                  </a:solidFill>
                  <a:cs typeface="Arial" charset="0"/>
                </a:rPr>
                <a:t>3/4</a:t>
              </a:r>
            </a:p>
          </p:txBody>
        </p:sp>
        <p:sp>
          <p:nvSpPr>
            <p:cNvPr id="28" name="TextBox 49">
              <a:extLst>
                <a:ext uri="{FF2B5EF4-FFF2-40B4-BE49-F238E27FC236}">
                  <a16:creationId xmlns:a16="http://schemas.microsoft.com/office/drawing/2014/main" id="{8D409C4C-D8C7-0441-B83B-B1878439F8D9}"/>
                </a:ext>
              </a:extLst>
            </p:cNvPr>
            <p:cNvSpPr txBox="1">
              <a:spLocks noChangeArrowheads="1"/>
            </p:cNvSpPr>
            <p:nvPr/>
          </p:nvSpPr>
          <p:spPr bwMode="white">
            <a:xfrm>
              <a:off x="-537022" y="3338267"/>
              <a:ext cx="246918" cy="215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GB" altLang="en-US" sz="800">
                  <a:solidFill>
                    <a:srgbClr val="A6A6A6"/>
                  </a:solidFill>
                  <a:cs typeface="Arial" charset="0"/>
                </a:rPr>
                <a:t>1/2</a:t>
              </a:r>
            </a:p>
          </p:txBody>
        </p:sp>
      </p:grpSp>
      <p:sp>
        <p:nvSpPr>
          <p:cNvPr id="46" name="TextBox 37">
            <a:extLst>
              <a:ext uri="{FF2B5EF4-FFF2-40B4-BE49-F238E27FC236}">
                <a16:creationId xmlns:a16="http://schemas.microsoft.com/office/drawing/2014/main" id="{ED35C694-371A-EA48-8692-715BF3A83106}"/>
              </a:ext>
            </a:extLst>
          </p:cNvPr>
          <p:cNvSpPr txBox="1">
            <a:spLocks noChangeArrowheads="1"/>
          </p:cNvSpPr>
          <p:nvPr userDrawn="1"/>
        </p:nvSpPr>
        <p:spPr bwMode="auto">
          <a:xfrm>
            <a:off x="10502902" y="1716088"/>
            <a:ext cx="1536699" cy="1252907"/>
          </a:xfrm>
          <a:prstGeom prst="rect">
            <a:avLst/>
          </a:prstGeom>
          <a:solidFill>
            <a:srgbClr val="F5C4B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18033" tIns="10795" rIns="18033" bIns="1079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Aft>
                <a:spcPts val="600"/>
              </a:spcAft>
              <a:defRPr/>
            </a:pPr>
            <a:r>
              <a:rPr lang="en-GB" altLang="en-US" sz="1000" dirty="0">
                <a:solidFill>
                  <a:schemeClr val="bg1"/>
                </a:solidFill>
                <a:cs typeface="Arial" charset="0"/>
              </a:rPr>
              <a:t>If you can read this </a:t>
            </a:r>
            <a:r>
              <a:rPr lang="en-GB" altLang="en-US" sz="1000" b="1" dirty="0">
                <a:solidFill>
                  <a:schemeClr val="bg1"/>
                </a:solidFill>
                <a:cs typeface="Arial" charset="0"/>
              </a:rPr>
              <a:t>Click on the icon to choose a picture </a:t>
            </a:r>
            <a:r>
              <a:rPr lang="en-GB" altLang="en-US" sz="1000" dirty="0">
                <a:solidFill>
                  <a:schemeClr val="bg1"/>
                </a:solidFill>
                <a:cs typeface="Arial" charset="0"/>
              </a:rPr>
              <a:t>or </a:t>
            </a:r>
            <a:br>
              <a:rPr lang="en-GB" altLang="en-US" sz="1000" dirty="0">
                <a:solidFill>
                  <a:schemeClr val="bg1"/>
                </a:solidFill>
                <a:cs typeface="Arial" charset="0"/>
              </a:rPr>
            </a:br>
            <a:r>
              <a:rPr lang="en-GB" altLang="en-US" sz="1000" b="1" dirty="0">
                <a:solidFill>
                  <a:schemeClr val="bg1"/>
                </a:solidFill>
                <a:cs typeface="Arial" charset="0"/>
              </a:rPr>
              <a:t>Reset the slide</a:t>
            </a:r>
            <a:r>
              <a:rPr lang="en-GB" altLang="en-US" sz="1000" dirty="0">
                <a:solidFill>
                  <a:schemeClr val="bg1"/>
                </a:solidFill>
                <a:cs typeface="Arial" charset="0"/>
              </a:rPr>
              <a:t>.</a:t>
            </a:r>
          </a:p>
          <a:p>
            <a:pPr algn="ctr" eaLnBrk="1" hangingPunct="1">
              <a:defRPr/>
            </a:pPr>
            <a:r>
              <a:rPr lang="en-GB" altLang="en-US" sz="700" dirty="0">
                <a:solidFill>
                  <a:schemeClr val="bg1"/>
                </a:solidFill>
                <a:cs typeface="Arial" charset="0"/>
              </a:rPr>
              <a:t>To Reset: Right click on the slide thumbnail and select ‘reset slide’ or choose the ‘Reset’ button on the ‘Home’ ribbon </a:t>
            </a:r>
            <a:br>
              <a:rPr lang="en-GB" altLang="en-US" sz="700" dirty="0">
                <a:solidFill>
                  <a:schemeClr val="bg1"/>
                </a:solidFill>
                <a:cs typeface="Arial" charset="0"/>
              </a:rPr>
            </a:br>
            <a:r>
              <a:rPr lang="en-GB" altLang="en-US" sz="700" dirty="0">
                <a:solidFill>
                  <a:schemeClr val="bg1"/>
                </a:solidFill>
                <a:cs typeface="Arial" charset="0"/>
              </a:rPr>
              <a:t>(next to the font choice box)</a:t>
            </a:r>
          </a:p>
        </p:txBody>
      </p:sp>
      <p:grpSp>
        <p:nvGrpSpPr>
          <p:cNvPr id="47" name="Group 46">
            <a:extLst>
              <a:ext uri="{FF2B5EF4-FFF2-40B4-BE49-F238E27FC236}">
                <a16:creationId xmlns:a16="http://schemas.microsoft.com/office/drawing/2014/main" id="{47C14DB2-5CC9-1749-A094-C50E19FF34F1}"/>
              </a:ext>
            </a:extLst>
          </p:cNvPr>
          <p:cNvGrpSpPr/>
          <p:nvPr userDrawn="1"/>
        </p:nvGrpSpPr>
        <p:grpSpPr>
          <a:xfrm>
            <a:off x="4" y="-325436"/>
            <a:ext cx="12192000" cy="233362"/>
            <a:chOff x="4" y="-325436"/>
            <a:chExt cx="12192000" cy="233362"/>
          </a:xfrm>
        </p:grpSpPr>
        <p:grpSp>
          <p:nvGrpSpPr>
            <p:cNvPr id="48" name="Group 47">
              <a:extLst>
                <a:ext uri="{FF2B5EF4-FFF2-40B4-BE49-F238E27FC236}">
                  <a16:creationId xmlns:a16="http://schemas.microsoft.com/office/drawing/2014/main" id="{A4E0C165-0F0C-7746-AA8A-3642ABE1A59A}"/>
                </a:ext>
              </a:extLst>
            </p:cNvPr>
            <p:cNvGrpSpPr/>
            <p:nvPr userDrawn="1"/>
          </p:nvGrpSpPr>
          <p:grpSpPr bwMode="white">
            <a:xfrm>
              <a:off x="4" y="-325436"/>
              <a:ext cx="12192000" cy="233362"/>
              <a:chOff x="3" y="-325436"/>
              <a:chExt cx="9144000" cy="233362"/>
            </a:xfrm>
          </p:grpSpPr>
          <p:sp>
            <p:nvSpPr>
              <p:cNvPr id="60" name="Rectangle 59">
                <a:extLst>
                  <a:ext uri="{FF2B5EF4-FFF2-40B4-BE49-F238E27FC236}">
                    <a16:creationId xmlns:a16="http://schemas.microsoft.com/office/drawing/2014/main" id="{34493CF2-5053-7E44-8850-2922016E6865}"/>
                  </a:ext>
                </a:extLst>
              </p:cNvPr>
              <p:cNvSpPr/>
              <p:nvPr/>
            </p:nvSpPr>
            <p:spPr bwMode="white">
              <a:xfrm rot="5400000">
                <a:off x="4455322" y="-4780754"/>
                <a:ext cx="233361" cy="9144000"/>
              </a:xfrm>
              <a:prstGeom prst="rect">
                <a:avLst/>
              </a:prstGeom>
              <a:solidFill>
                <a:srgbClr val="FFFFFF">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cxnSp>
            <p:nvCxnSpPr>
              <p:cNvPr id="61" name="Straight Connector 60">
                <a:extLst>
                  <a:ext uri="{FF2B5EF4-FFF2-40B4-BE49-F238E27FC236}">
                    <a16:creationId xmlns:a16="http://schemas.microsoft.com/office/drawing/2014/main" id="{7989F27A-367C-BF46-A39D-70DE8AB252E8}"/>
                  </a:ext>
                </a:extLst>
              </p:cNvPr>
              <p:cNvCxnSpPr/>
              <p:nvPr/>
            </p:nvCxnSpPr>
            <p:spPr bwMode="white">
              <a:xfrm rot="16200000" flipH="1">
                <a:off x="4279900"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02307E3A-DC3A-9447-89B4-8AA034900A84}"/>
                  </a:ext>
                </a:extLst>
              </p:cNvPr>
              <p:cNvCxnSpPr/>
              <p:nvPr/>
            </p:nvCxnSpPr>
            <p:spPr bwMode="white">
              <a:xfrm rot="16200000" flipH="1">
                <a:off x="4637089"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49" name="Straight Connector 48">
              <a:extLst>
                <a:ext uri="{FF2B5EF4-FFF2-40B4-BE49-F238E27FC236}">
                  <a16:creationId xmlns:a16="http://schemas.microsoft.com/office/drawing/2014/main" id="{9F300419-1A1E-7941-A300-A21C11E08423}"/>
                </a:ext>
              </a:extLst>
            </p:cNvPr>
            <p:cNvCxnSpPr/>
            <p:nvPr userDrawn="1"/>
          </p:nvCxnSpPr>
          <p:spPr bwMode="white">
            <a:xfrm rot="16200000" flipH="1">
              <a:off x="5745427"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B199B12D-E34C-1843-A435-CEF6A6FB25F6}"/>
                </a:ext>
              </a:extLst>
            </p:cNvPr>
            <p:cNvCxnSpPr/>
            <p:nvPr userDrawn="1"/>
          </p:nvCxnSpPr>
          <p:spPr bwMode="white">
            <a:xfrm rot="16200000" flipH="1">
              <a:off x="6221679"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C6E2D966-6DC3-EB4C-BEDC-1D53B9466C31}"/>
                </a:ext>
              </a:extLst>
            </p:cNvPr>
            <p:cNvCxnSpPr/>
            <p:nvPr userDrawn="1"/>
          </p:nvCxnSpPr>
          <p:spPr bwMode="white">
            <a:xfrm rot="16200000" flipH="1">
              <a:off x="5979319"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B4029639-D34D-AD46-B084-8FC682173502}"/>
                </a:ext>
              </a:extLst>
            </p:cNvPr>
            <p:cNvCxnSpPr/>
            <p:nvPr userDrawn="1"/>
          </p:nvCxnSpPr>
          <p:spPr bwMode="white">
            <a:xfrm rot="16200000" flipH="1">
              <a:off x="4005782"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5950D717-2013-4743-BB99-D6C3F7CE1355}"/>
                </a:ext>
              </a:extLst>
            </p:cNvPr>
            <p:cNvCxnSpPr/>
            <p:nvPr userDrawn="1"/>
          </p:nvCxnSpPr>
          <p:spPr bwMode="white">
            <a:xfrm rot="16200000" flipH="1">
              <a:off x="7909860"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21ABA4AA-8B30-B044-AD8B-31957F8803BC}"/>
                </a:ext>
              </a:extLst>
            </p:cNvPr>
            <p:cNvCxnSpPr/>
            <p:nvPr userDrawn="1"/>
          </p:nvCxnSpPr>
          <p:spPr bwMode="white">
            <a:xfrm rot="16200000" flipH="1">
              <a:off x="3765274"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B881A89D-482C-3A4A-9923-F2361C8FC349}"/>
                </a:ext>
              </a:extLst>
            </p:cNvPr>
            <p:cNvCxnSpPr/>
            <p:nvPr userDrawn="1"/>
          </p:nvCxnSpPr>
          <p:spPr bwMode="white">
            <a:xfrm rot="16200000" flipH="1">
              <a:off x="4246289"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D1F9FB19-1DF5-4045-8A52-095631356EF1}"/>
                </a:ext>
              </a:extLst>
            </p:cNvPr>
            <p:cNvCxnSpPr/>
            <p:nvPr userDrawn="1"/>
          </p:nvCxnSpPr>
          <p:spPr bwMode="white">
            <a:xfrm rot="16200000" flipH="1">
              <a:off x="7674557"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91308F55-3554-E84D-BC17-3ECCEDBB18E5}"/>
                </a:ext>
              </a:extLst>
            </p:cNvPr>
            <p:cNvCxnSpPr/>
            <p:nvPr userDrawn="1"/>
          </p:nvCxnSpPr>
          <p:spPr bwMode="white">
            <a:xfrm rot="16200000" flipH="1">
              <a:off x="8150809"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8284E705-F5B9-4747-81D5-B9097E5B9229}"/>
                </a:ext>
              </a:extLst>
            </p:cNvPr>
            <p:cNvCxnSpPr/>
            <p:nvPr userDrawn="1"/>
          </p:nvCxnSpPr>
          <p:spPr bwMode="white">
            <a:xfrm rot="16200000" flipH="1">
              <a:off x="327856"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92AB1BE9-8FA6-3E46-BA1F-3E00642F1AA9}"/>
                </a:ext>
              </a:extLst>
            </p:cNvPr>
            <p:cNvCxnSpPr/>
            <p:nvPr userDrawn="1"/>
          </p:nvCxnSpPr>
          <p:spPr bwMode="white">
            <a:xfrm rot="16200000" flipH="1">
              <a:off x="11623288"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73188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Title" preserve="1" userDrawn="1">
  <p:cSld name="1_Title">
    <p:spTree>
      <p:nvGrpSpPr>
        <p:cNvPr id="1" name="Shape 9"/>
        <p:cNvGrpSpPr/>
        <p:nvPr/>
      </p:nvGrpSpPr>
      <p:grpSpPr>
        <a:xfrm>
          <a:off x="0" y="0"/>
          <a:ext cx="0" cy="0"/>
          <a:chOff x="0" y="0"/>
          <a:chExt cx="0" cy="0"/>
        </a:xfrm>
      </p:grpSpPr>
      <p:sp>
        <p:nvSpPr>
          <p:cNvPr id="62" name="Rectangle 61">
            <a:extLst>
              <a:ext uri="{FF2B5EF4-FFF2-40B4-BE49-F238E27FC236}">
                <a16:creationId xmlns:a16="http://schemas.microsoft.com/office/drawing/2014/main" id="{15308D91-604F-7449-B98D-1B28A533FAE2}"/>
              </a:ext>
            </a:extLst>
          </p:cNvPr>
          <p:cNvSpPr/>
          <p:nvPr userDrawn="1"/>
        </p:nvSpPr>
        <p:spPr>
          <a:xfrm flipV="1">
            <a:off x="4122462" y="-5"/>
            <a:ext cx="8069537" cy="6857987"/>
          </a:xfrm>
          <a:prstGeom prst="rect">
            <a:avLst/>
          </a:prstGeom>
          <a:solidFill>
            <a:srgbClr val="A64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icture Placeholder 2">
            <a:extLst>
              <a:ext uri="{FF2B5EF4-FFF2-40B4-BE49-F238E27FC236}">
                <a16:creationId xmlns:a16="http://schemas.microsoft.com/office/drawing/2014/main" id="{194B3C4D-7691-304E-A7B3-2DC7E0EEFF66}"/>
              </a:ext>
            </a:extLst>
          </p:cNvPr>
          <p:cNvSpPr>
            <a:spLocks noGrp="1"/>
          </p:cNvSpPr>
          <p:nvPr>
            <p:ph type="pic" sz="quarter" idx="14"/>
          </p:nvPr>
        </p:nvSpPr>
        <p:spPr>
          <a:xfrm>
            <a:off x="0" y="0"/>
            <a:ext cx="4122461" cy="6858000"/>
          </a:xfrm>
          <a:prstGeom prst="rect">
            <a:avLst/>
          </a:prstGeom>
        </p:spPr>
        <p:txBody>
          <a:bodyPr/>
          <a:lstStyle/>
          <a:p>
            <a:endParaRPr lang="en-US"/>
          </a:p>
        </p:txBody>
      </p:sp>
      <p:sp>
        <p:nvSpPr>
          <p:cNvPr id="4" name="Title 1">
            <a:extLst>
              <a:ext uri="{FF2B5EF4-FFF2-40B4-BE49-F238E27FC236}">
                <a16:creationId xmlns:a16="http://schemas.microsoft.com/office/drawing/2014/main" id="{497FC0D6-39DE-414D-BCEC-1E6098059A46}"/>
              </a:ext>
            </a:extLst>
          </p:cNvPr>
          <p:cNvSpPr>
            <a:spLocks noGrp="1"/>
          </p:cNvSpPr>
          <p:nvPr>
            <p:ph type="title"/>
          </p:nvPr>
        </p:nvSpPr>
        <p:spPr>
          <a:xfrm>
            <a:off x="4378488" y="381001"/>
            <a:ext cx="7361481" cy="702212"/>
          </a:xfrm>
          <a:prstGeom prst="rect">
            <a:avLst/>
          </a:prstGeom>
        </p:spPr>
        <p:txBody>
          <a:bodyPr lIns="0" bIns="91440" anchor="b" anchorCtr="0"/>
          <a:lstStyle>
            <a:lvl1pPr>
              <a:defRPr sz="2400" b="1">
                <a:solidFill>
                  <a:schemeClr val="bg1"/>
                </a:solidFill>
              </a:defRPr>
            </a:lvl1pPr>
          </a:lstStyle>
          <a:p>
            <a:r>
              <a:rPr lang="en-US" dirty="0"/>
              <a:t>Click to edit Master title style</a:t>
            </a:r>
          </a:p>
        </p:txBody>
      </p:sp>
      <p:sp>
        <p:nvSpPr>
          <p:cNvPr id="16" name="Text Placeholder 20">
            <a:extLst>
              <a:ext uri="{FF2B5EF4-FFF2-40B4-BE49-F238E27FC236}">
                <a16:creationId xmlns:a16="http://schemas.microsoft.com/office/drawing/2014/main" id="{F7862484-D4EF-D141-A9AC-98EF42AA576A}"/>
              </a:ext>
            </a:extLst>
          </p:cNvPr>
          <p:cNvSpPr>
            <a:spLocks noGrp="1"/>
          </p:cNvSpPr>
          <p:nvPr>
            <p:ph type="body" sz="quarter" idx="22"/>
          </p:nvPr>
        </p:nvSpPr>
        <p:spPr>
          <a:xfrm>
            <a:off x="4362970" y="1268413"/>
            <a:ext cx="3511222" cy="1423467"/>
          </a:xfrm>
          <a:prstGeom prst="rect">
            <a:avLst/>
          </a:prstGeom>
        </p:spPr>
        <p:txBody>
          <a:bodyPr wrap="square" lIns="0">
            <a:spAutoFit/>
          </a:bodyPr>
          <a:lstStyle>
            <a:lvl1pPr marL="239713" indent="-227013">
              <a:buClrTx/>
              <a:buFont typeface="Wingdings" pitchFamily="2" charset="2"/>
              <a:buChar char="§"/>
              <a:tabLst/>
              <a:defRPr sz="1600" b="0">
                <a:solidFill>
                  <a:schemeClr val="bg1"/>
                </a:solidFill>
              </a:defRPr>
            </a:lvl1pPr>
            <a:lvl2pPr marL="239713" indent="-227013">
              <a:buClrTx/>
              <a:buFont typeface="Wingdings" pitchFamily="2" charset="2"/>
              <a:buChar char="§"/>
              <a:tabLst/>
              <a:defRPr sz="1400" b="0">
                <a:solidFill>
                  <a:schemeClr val="bg1"/>
                </a:solidFill>
              </a:defRPr>
            </a:lvl2pPr>
            <a:lvl3pPr marL="239713" indent="-227013">
              <a:buClrTx/>
              <a:buFont typeface="Wingdings" pitchFamily="2" charset="2"/>
              <a:buChar char="§"/>
              <a:tabLst/>
              <a:defRPr b="0">
                <a:solidFill>
                  <a:schemeClr val="bg1"/>
                </a:solidFill>
              </a:defRPr>
            </a:lvl3pPr>
            <a:lvl4pPr marL="239713" indent="-227013">
              <a:buClrTx/>
              <a:buFont typeface="Wingdings" pitchFamily="2" charset="2"/>
              <a:buChar char="§"/>
              <a:tabLst/>
              <a:defRPr sz="1200" b="0">
                <a:solidFill>
                  <a:schemeClr val="bg1"/>
                </a:solidFill>
              </a:defRPr>
            </a:lvl4pPr>
            <a:lvl5pPr marL="239713" indent="-227013">
              <a:buClrTx/>
              <a:buFont typeface="Wingdings" pitchFamily="2" charset="2"/>
              <a:buChar char="§"/>
              <a:tabLst/>
              <a:defRPr b="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20">
            <a:extLst>
              <a:ext uri="{FF2B5EF4-FFF2-40B4-BE49-F238E27FC236}">
                <a16:creationId xmlns:a16="http://schemas.microsoft.com/office/drawing/2014/main" id="{A186BFB5-9D1E-8E43-A176-E546B17CC551}"/>
              </a:ext>
            </a:extLst>
          </p:cNvPr>
          <p:cNvSpPr>
            <a:spLocks noGrp="1"/>
          </p:cNvSpPr>
          <p:nvPr>
            <p:ph type="body" sz="quarter" idx="23"/>
          </p:nvPr>
        </p:nvSpPr>
        <p:spPr>
          <a:xfrm>
            <a:off x="8213229" y="1268413"/>
            <a:ext cx="3511222" cy="1423467"/>
          </a:xfrm>
          <a:prstGeom prst="rect">
            <a:avLst/>
          </a:prstGeom>
        </p:spPr>
        <p:txBody>
          <a:bodyPr wrap="square" lIns="0">
            <a:spAutoFit/>
          </a:bodyPr>
          <a:lstStyle>
            <a:lvl1pPr marL="239713" indent="-227013">
              <a:buClrTx/>
              <a:buFont typeface="Wingdings" pitchFamily="2" charset="2"/>
              <a:buChar char="§"/>
              <a:tabLst/>
              <a:defRPr sz="1600" b="0">
                <a:solidFill>
                  <a:schemeClr val="bg1"/>
                </a:solidFill>
              </a:defRPr>
            </a:lvl1pPr>
            <a:lvl2pPr marL="239713" indent="-227013">
              <a:buClrTx/>
              <a:buFont typeface="Wingdings" pitchFamily="2" charset="2"/>
              <a:buChar char="§"/>
              <a:tabLst/>
              <a:defRPr sz="1400" b="0">
                <a:solidFill>
                  <a:schemeClr val="bg1"/>
                </a:solidFill>
              </a:defRPr>
            </a:lvl2pPr>
            <a:lvl3pPr marL="239713" indent="-227013">
              <a:buClrTx/>
              <a:buFont typeface="Wingdings" pitchFamily="2" charset="2"/>
              <a:buChar char="§"/>
              <a:tabLst/>
              <a:defRPr b="0">
                <a:solidFill>
                  <a:schemeClr val="bg1"/>
                </a:solidFill>
              </a:defRPr>
            </a:lvl3pPr>
            <a:lvl4pPr marL="239713" indent="-227013">
              <a:buClrTx/>
              <a:buFont typeface="Wingdings" pitchFamily="2" charset="2"/>
              <a:buChar char="§"/>
              <a:tabLst/>
              <a:defRPr sz="1200" b="0">
                <a:solidFill>
                  <a:schemeClr val="bg1"/>
                </a:solidFill>
              </a:defRPr>
            </a:lvl4pPr>
            <a:lvl5pPr marL="239713" indent="-227013">
              <a:buClrTx/>
              <a:buFont typeface="Wingdings" pitchFamily="2" charset="2"/>
              <a:buChar char="§"/>
              <a:tabLst/>
              <a:defRPr b="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4" name="Group 39">
            <a:extLst>
              <a:ext uri="{FF2B5EF4-FFF2-40B4-BE49-F238E27FC236}">
                <a16:creationId xmlns:a16="http://schemas.microsoft.com/office/drawing/2014/main" id="{3570965E-ABFF-DB43-9399-7BD1927C18DA}"/>
              </a:ext>
            </a:extLst>
          </p:cNvPr>
          <p:cNvGrpSpPr>
            <a:grpSpLocks/>
          </p:cNvGrpSpPr>
          <p:nvPr userDrawn="1"/>
        </p:nvGrpSpPr>
        <p:grpSpPr bwMode="white">
          <a:xfrm>
            <a:off x="-753534" y="0"/>
            <a:ext cx="654051" cy="6865938"/>
            <a:chOff x="-565302" y="0"/>
            <a:chExt cx="490967" cy="6865432"/>
          </a:xfrm>
        </p:grpSpPr>
        <p:sp>
          <p:nvSpPr>
            <p:cNvPr id="15" name="Rectangle 14">
              <a:extLst>
                <a:ext uri="{FF2B5EF4-FFF2-40B4-BE49-F238E27FC236}">
                  <a16:creationId xmlns:a16="http://schemas.microsoft.com/office/drawing/2014/main" id="{B4C970B2-97B8-014E-B7D8-39389E0DCCCE}"/>
                </a:ext>
              </a:extLst>
            </p:cNvPr>
            <p:cNvSpPr/>
            <p:nvPr/>
          </p:nvSpPr>
          <p:spPr bwMode="white">
            <a:xfrm>
              <a:off x="-565302" y="0"/>
              <a:ext cx="490967" cy="6865432"/>
            </a:xfrm>
            <a:prstGeom prst="rect">
              <a:avLst/>
            </a:prstGeom>
            <a:solidFill>
              <a:srgbClr val="FFFFFF">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nvGrpSpPr>
            <p:cNvPr id="18" name="Group 41">
              <a:extLst>
                <a:ext uri="{FF2B5EF4-FFF2-40B4-BE49-F238E27FC236}">
                  <a16:creationId xmlns:a16="http://schemas.microsoft.com/office/drawing/2014/main" id="{55B4D298-7054-0C44-BACD-35DC252831A9}"/>
                </a:ext>
              </a:extLst>
            </p:cNvPr>
            <p:cNvGrpSpPr>
              <a:grpSpLocks/>
            </p:cNvGrpSpPr>
            <p:nvPr/>
          </p:nvGrpSpPr>
          <p:grpSpPr bwMode="white">
            <a:xfrm>
              <a:off x="-307801" y="1143000"/>
              <a:ext cx="233465" cy="4572000"/>
              <a:chOff x="-361009" y="1143000"/>
              <a:chExt cx="286674" cy="4572000"/>
            </a:xfrm>
          </p:grpSpPr>
          <p:cxnSp>
            <p:nvCxnSpPr>
              <p:cNvPr id="34" name="Straight Connector 33">
                <a:extLst>
                  <a:ext uri="{FF2B5EF4-FFF2-40B4-BE49-F238E27FC236}">
                    <a16:creationId xmlns:a16="http://schemas.microsoft.com/office/drawing/2014/main" id="{3A4D9960-D458-B041-A1A5-6227A1BBA967}"/>
                  </a:ext>
                </a:extLst>
              </p:cNvPr>
              <p:cNvCxnSpPr/>
              <p:nvPr/>
            </p:nvCxnSpPr>
            <p:spPr bwMode="white">
              <a:xfrm flipH="1">
                <a:off x="-361132" y="5714579"/>
                <a:ext cx="2867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DDF31698-517A-8742-AA6C-FC936209FFCB}"/>
                  </a:ext>
                </a:extLst>
              </p:cNvPr>
              <p:cNvCxnSpPr/>
              <p:nvPr/>
            </p:nvCxnSpPr>
            <p:spPr bwMode="white">
              <a:xfrm flipH="1">
                <a:off x="-361132" y="4571663"/>
                <a:ext cx="2867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DDD5887D-8446-DD4C-9980-6D450EE41BEF}"/>
                  </a:ext>
                </a:extLst>
              </p:cNvPr>
              <p:cNvCxnSpPr/>
              <p:nvPr/>
            </p:nvCxnSpPr>
            <p:spPr bwMode="white">
              <a:xfrm flipH="1">
                <a:off x="-361132" y="2285832"/>
                <a:ext cx="2867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482F82FC-77E8-9C4F-9B27-2F8AAB44F495}"/>
                  </a:ext>
                </a:extLst>
              </p:cNvPr>
              <p:cNvCxnSpPr/>
              <p:nvPr/>
            </p:nvCxnSpPr>
            <p:spPr bwMode="white">
              <a:xfrm flipH="1">
                <a:off x="-361132" y="1142916"/>
                <a:ext cx="2867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20" name="Group 28">
              <a:extLst>
                <a:ext uri="{FF2B5EF4-FFF2-40B4-BE49-F238E27FC236}">
                  <a16:creationId xmlns:a16="http://schemas.microsoft.com/office/drawing/2014/main" id="{454A1259-31A0-EB4D-A773-BDB76D8B29BB}"/>
                </a:ext>
              </a:extLst>
            </p:cNvPr>
            <p:cNvGrpSpPr>
              <a:grpSpLocks/>
            </p:cNvGrpSpPr>
            <p:nvPr/>
          </p:nvGrpSpPr>
          <p:grpSpPr bwMode="white">
            <a:xfrm>
              <a:off x="-307801" y="0"/>
              <a:ext cx="233466" cy="6865432"/>
              <a:chOff x="-564989" y="0"/>
              <a:chExt cx="490654" cy="6865432"/>
            </a:xfrm>
          </p:grpSpPr>
          <p:cxnSp>
            <p:nvCxnSpPr>
              <p:cNvPr id="28" name="Straight Connector 27">
                <a:extLst>
                  <a:ext uri="{FF2B5EF4-FFF2-40B4-BE49-F238E27FC236}">
                    <a16:creationId xmlns:a16="http://schemas.microsoft.com/office/drawing/2014/main" id="{C5E08E01-ECCF-944B-9CF8-4603CF1210B2}"/>
                  </a:ext>
                </a:extLst>
              </p:cNvPr>
              <p:cNvCxnSpPr/>
              <p:nvPr/>
            </p:nvCxnSpPr>
            <p:spPr bwMode="white">
              <a:xfrm flipH="1">
                <a:off x="-361508" y="0"/>
                <a:ext cx="287173"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700C993-0703-1440-B381-93604F8134CF}"/>
                  </a:ext>
                </a:extLst>
              </p:cNvPr>
              <p:cNvCxnSpPr/>
              <p:nvPr/>
            </p:nvCxnSpPr>
            <p:spPr bwMode="white">
              <a:xfrm flipH="1">
                <a:off x="-565199" y="0"/>
                <a:ext cx="4908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698C5182-A1C9-A044-B0E1-5E711B86189A}"/>
                  </a:ext>
                </a:extLst>
              </p:cNvPr>
              <p:cNvCxnSpPr/>
              <p:nvPr/>
            </p:nvCxnSpPr>
            <p:spPr bwMode="white">
              <a:xfrm flipH="1">
                <a:off x="-565199" y="1715962"/>
                <a:ext cx="4908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35490BC6-F36F-FD48-B374-DE45E31C2061}"/>
                  </a:ext>
                </a:extLst>
              </p:cNvPr>
              <p:cNvCxnSpPr/>
              <p:nvPr/>
            </p:nvCxnSpPr>
            <p:spPr bwMode="white">
              <a:xfrm flipH="1">
                <a:off x="-565199" y="3433510"/>
                <a:ext cx="4908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369FFBC1-DF41-764F-AF75-21189024FC43}"/>
                  </a:ext>
                </a:extLst>
              </p:cNvPr>
              <p:cNvCxnSpPr/>
              <p:nvPr/>
            </p:nvCxnSpPr>
            <p:spPr bwMode="white">
              <a:xfrm flipH="1">
                <a:off x="-565199" y="5149470"/>
                <a:ext cx="4908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491A0849-5A77-D041-8561-A9FEAB675235}"/>
                  </a:ext>
                </a:extLst>
              </p:cNvPr>
              <p:cNvCxnSpPr/>
              <p:nvPr/>
            </p:nvCxnSpPr>
            <p:spPr bwMode="white">
              <a:xfrm flipH="1">
                <a:off x="-565199" y="6865432"/>
                <a:ext cx="4908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1" name="TextBox 43">
              <a:extLst>
                <a:ext uri="{FF2B5EF4-FFF2-40B4-BE49-F238E27FC236}">
                  <a16:creationId xmlns:a16="http://schemas.microsoft.com/office/drawing/2014/main" id="{643D9F52-B9DE-B641-8037-BEB224CA4E78}"/>
                </a:ext>
              </a:extLst>
            </p:cNvPr>
            <p:cNvSpPr txBox="1">
              <a:spLocks noChangeArrowheads="1"/>
            </p:cNvSpPr>
            <p:nvPr/>
          </p:nvSpPr>
          <p:spPr bwMode="white">
            <a:xfrm>
              <a:off x="-537022" y="1028624"/>
              <a:ext cx="246918" cy="215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GB" altLang="en-US" sz="800">
                  <a:solidFill>
                    <a:srgbClr val="A6A6A6"/>
                  </a:solidFill>
                  <a:cs typeface="Arial" charset="0"/>
                </a:rPr>
                <a:t>1/6</a:t>
              </a:r>
            </a:p>
          </p:txBody>
        </p:sp>
        <p:sp>
          <p:nvSpPr>
            <p:cNvPr id="22" name="TextBox 44">
              <a:extLst>
                <a:ext uri="{FF2B5EF4-FFF2-40B4-BE49-F238E27FC236}">
                  <a16:creationId xmlns:a16="http://schemas.microsoft.com/office/drawing/2014/main" id="{F74630F3-B0CC-5E41-BB94-EC91969F4FBE}"/>
                </a:ext>
              </a:extLst>
            </p:cNvPr>
            <p:cNvSpPr txBox="1">
              <a:spLocks noChangeArrowheads="1"/>
            </p:cNvSpPr>
            <p:nvPr/>
          </p:nvSpPr>
          <p:spPr bwMode="white">
            <a:xfrm>
              <a:off x="-537022" y="2182652"/>
              <a:ext cx="246918" cy="215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GB" altLang="en-US" sz="800">
                  <a:solidFill>
                    <a:srgbClr val="A6A6A6"/>
                  </a:solidFill>
                  <a:cs typeface="Arial" charset="0"/>
                </a:rPr>
                <a:t>2/6</a:t>
              </a:r>
            </a:p>
          </p:txBody>
        </p:sp>
        <p:sp>
          <p:nvSpPr>
            <p:cNvPr id="23" name="TextBox 45">
              <a:extLst>
                <a:ext uri="{FF2B5EF4-FFF2-40B4-BE49-F238E27FC236}">
                  <a16:creationId xmlns:a16="http://schemas.microsoft.com/office/drawing/2014/main" id="{49B59666-FF86-494F-852E-A74B9F25D9DC}"/>
                </a:ext>
              </a:extLst>
            </p:cNvPr>
            <p:cNvSpPr txBox="1">
              <a:spLocks noChangeArrowheads="1"/>
            </p:cNvSpPr>
            <p:nvPr/>
          </p:nvSpPr>
          <p:spPr bwMode="white">
            <a:xfrm>
              <a:off x="-537022" y="4463721"/>
              <a:ext cx="246918" cy="215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GB" altLang="en-US" sz="800">
                  <a:solidFill>
                    <a:srgbClr val="A6A6A6"/>
                  </a:solidFill>
                  <a:cs typeface="Arial" charset="0"/>
                </a:rPr>
                <a:t>4/6</a:t>
              </a:r>
            </a:p>
          </p:txBody>
        </p:sp>
        <p:sp>
          <p:nvSpPr>
            <p:cNvPr id="24" name="TextBox 46">
              <a:extLst>
                <a:ext uri="{FF2B5EF4-FFF2-40B4-BE49-F238E27FC236}">
                  <a16:creationId xmlns:a16="http://schemas.microsoft.com/office/drawing/2014/main" id="{78C4A7D7-2E4F-2C40-8276-EF7825946CAC}"/>
                </a:ext>
              </a:extLst>
            </p:cNvPr>
            <p:cNvSpPr txBox="1">
              <a:spLocks noChangeArrowheads="1"/>
            </p:cNvSpPr>
            <p:nvPr/>
          </p:nvSpPr>
          <p:spPr bwMode="white">
            <a:xfrm>
              <a:off x="-537022" y="5601875"/>
              <a:ext cx="246918" cy="215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GB" altLang="en-US" sz="800">
                  <a:solidFill>
                    <a:srgbClr val="A6A6A6"/>
                  </a:solidFill>
                  <a:cs typeface="Arial" charset="0"/>
                </a:rPr>
                <a:t>5/6</a:t>
              </a:r>
            </a:p>
          </p:txBody>
        </p:sp>
        <p:sp>
          <p:nvSpPr>
            <p:cNvPr id="25" name="TextBox 47">
              <a:extLst>
                <a:ext uri="{FF2B5EF4-FFF2-40B4-BE49-F238E27FC236}">
                  <a16:creationId xmlns:a16="http://schemas.microsoft.com/office/drawing/2014/main" id="{C0B219BD-3ED5-BB41-A071-DDF17975485B}"/>
                </a:ext>
              </a:extLst>
            </p:cNvPr>
            <p:cNvSpPr txBox="1">
              <a:spLocks noChangeArrowheads="1"/>
            </p:cNvSpPr>
            <p:nvPr/>
          </p:nvSpPr>
          <p:spPr bwMode="white">
            <a:xfrm>
              <a:off x="-537022" y="1611194"/>
              <a:ext cx="246918" cy="215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GB" altLang="en-US" sz="800">
                  <a:solidFill>
                    <a:srgbClr val="A6A6A6"/>
                  </a:solidFill>
                  <a:cs typeface="Arial" charset="0"/>
                </a:rPr>
                <a:t>1/4</a:t>
              </a:r>
            </a:p>
          </p:txBody>
        </p:sp>
        <p:sp>
          <p:nvSpPr>
            <p:cNvPr id="26" name="TextBox 48">
              <a:extLst>
                <a:ext uri="{FF2B5EF4-FFF2-40B4-BE49-F238E27FC236}">
                  <a16:creationId xmlns:a16="http://schemas.microsoft.com/office/drawing/2014/main" id="{9AF4617C-8F45-1747-804E-64FA2197EB6C}"/>
                </a:ext>
              </a:extLst>
            </p:cNvPr>
            <p:cNvSpPr txBox="1">
              <a:spLocks noChangeArrowheads="1"/>
            </p:cNvSpPr>
            <p:nvPr/>
          </p:nvSpPr>
          <p:spPr bwMode="white">
            <a:xfrm>
              <a:off x="-537022" y="5049466"/>
              <a:ext cx="246918" cy="215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GB" altLang="en-US" sz="800">
                  <a:solidFill>
                    <a:srgbClr val="A6A6A6"/>
                  </a:solidFill>
                  <a:cs typeface="Arial" charset="0"/>
                </a:rPr>
                <a:t>3/4</a:t>
              </a:r>
            </a:p>
          </p:txBody>
        </p:sp>
        <p:sp>
          <p:nvSpPr>
            <p:cNvPr id="27" name="TextBox 49">
              <a:extLst>
                <a:ext uri="{FF2B5EF4-FFF2-40B4-BE49-F238E27FC236}">
                  <a16:creationId xmlns:a16="http://schemas.microsoft.com/office/drawing/2014/main" id="{0779D337-C94B-054D-A7EA-4262255E872E}"/>
                </a:ext>
              </a:extLst>
            </p:cNvPr>
            <p:cNvSpPr txBox="1">
              <a:spLocks noChangeArrowheads="1"/>
            </p:cNvSpPr>
            <p:nvPr/>
          </p:nvSpPr>
          <p:spPr bwMode="white">
            <a:xfrm>
              <a:off x="-537022" y="3338267"/>
              <a:ext cx="246918" cy="215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GB" altLang="en-US" sz="800">
                  <a:solidFill>
                    <a:srgbClr val="A6A6A6"/>
                  </a:solidFill>
                  <a:cs typeface="Arial" charset="0"/>
                </a:rPr>
                <a:t>1/2</a:t>
              </a:r>
            </a:p>
          </p:txBody>
        </p:sp>
      </p:grpSp>
      <p:sp>
        <p:nvSpPr>
          <p:cNvPr id="47" name="TextBox 37">
            <a:extLst>
              <a:ext uri="{FF2B5EF4-FFF2-40B4-BE49-F238E27FC236}">
                <a16:creationId xmlns:a16="http://schemas.microsoft.com/office/drawing/2014/main" id="{6327BF4F-C483-0949-BA84-D745939C3CFD}"/>
              </a:ext>
            </a:extLst>
          </p:cNvPr>
          <p:cNvSpPr txBox="1">
            <a:spLocks noChangeArrowheads="1"/>
          </p:cNvSpPr>
          <p:nvPr userDrawn="1"/>
        </p:nvSpPr>
        <p:spPr bwMode="auto">
          <a:xfrm>
            <a:off x="49238" y="1716088"/>
            <a:ext cx="1536699" cy="1252907"/>
          </a:xfrm>
          <a:prstGeom prst="rect">
            <a:avLst/>
          </a:prstGeom>
          <a:solidFill>
            <a:srgbClr val="F5C4B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18033" tIns="10795" rIns="18033" bIns="1079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Aft>
                <a:spcPts val="600"/>
              </a:spcAft>
              <a:defRPr/>
            </a:pPr>
            <a:r>
              <a:rPr lang="en-GB" altLang="en-US" sz="1000" dirty="0">
                <a:solidFill>
                  <a:schemeClr val="bg1"/>
                </a:solidFill>
                <a:cs typeface="Arial" charset="0"/>
              </a:rPr>
              <a:t>If you can read this </a:t>
            </a:r>
            <a:r>
              <a:rPr lang="en-GB" altLang="en-US" sz="1000" b="1" dirty="0">
                <a:solidFill>
                  <a:schemeClr val="bg1"/>
                </a:solidFill>
                <a:cs typeface="Arial" charset="0"/>
              </a:rPr>
              <a:t>Click on the icon to choose a picture </a:t>
            </a:r>
            <a:r>
              <a:rPr lang="en-GB" altLang="en-US" sz="1000" dirty="0">
                <a:solidFill>
                  <a:schemeClr val="bg1"/>
                </a:solidFill>
                <a:cs typeface="Arial" charset="0"/>
              </a:rPr>
              <a:t>or </a:t>
            </a:r>
            <a:br>
              <a:rPr lang="en-GB" altLang="en-US" sz="1000" dirty="0">
                <a:solidFill>
                  <a:schemeClr val="bg1"/>
                </a:solidFill>
                <a:cs typeface="Arial" charset="0"/>
              </a:rPr>
            </a:br>
            <a:r>
              <a:rPr lang="en-GB" altLang="en-US" sz="1000" b="1" dirty="0">
                <a:solidFill>
                  <a:schemeClr val="bg1"/>
                </a:solidFill>
                <a:cs typeface="Arial" charset="0"/>
              </a:rPr>
              <a:t>Reset the slide</a:t>
            </a:r>
            <a:r>
              <a:rPr lang="en-GB" altLang="en-US" sz="1000" dirty="0">
                <a:solidFill>
                  <a:schemeClr val="bg1"/>
                </a:solidFill>
                <a:cs typeface="Arial" charset="0"/>
              </a:rPr>
              <a:t>.</a:t>
            </a:r>
          </a:p>
          <a:p>
            <a:pPr algn="ctr" eaLnBrk="1" hangingPunct="1">
              <a:defRPr/>
            </a:pPr>
            <a:r>
              <a:rPr lang="en-GB" altLang="en-US" sz="700" dirty="0">
                <a:solidFill>
                  <a:schemeClr val="bg1"/>
                </a:solidFill>
                <a:cs typeface="Arial" charset="0"/>
              </a:rPr>
              <a:t>To Reset: Right click on the slide thumbnail and select ‘reset slide’ or choose the ‘Reset’ button on the ‘Home’ ribbon </a:t>
            </a:r>
            <a:br>
              <a:rPr lang="en-GB" altLang="en-US" sz="700" dirty="0">
                <a:solidFill>
                  <a:schemeClr val="bg1"/>
                </a:solidFill>
                <a:cs typeface="Arial" charset="0"/>
              </a:rPr>
            </a:br>
            <a:r>
              <a:rPr lang="en-GB" altLang="en-US" sz="700" dirty="0">
                <a:solidFill>
                  <a:schemeClr val="bg1"/>
                </a:solidFill>
                <a:cs typeface="Arial" charset="0"/>
              </a:rPr>
              <a:t>(next to the font choice box)</a:t>
            </a:r>
          </a:p>
        </p:txBody>
      </p:sp>
      <p:grpSp>
        <p:nvGrpSpPr>
          <p:cNvPr id="45" name="Group 44">
            <a:extLst>
              <a:ext uri="{FF2B5EF4-FFF2-40B4-BE49-F238E27FC236}">
                <a16:creationId xmlns:a16="http://schemas.microsoft.com/office/drawing/2014/main" id="{019E69A3-661D-4044-BAFC-1EEEE8A8DD93}"/>
              </a:ext>
            </a:extLst>
          </p:cNvPr>
          <p:cNvGrpSpPr/>
          <p:nvPr userDrawn="1"/>
        </p:nvGrpSpPr>
        <p:grpSpPr>
          <a:xfrm>
            <a:off x="4" y="-325436"/>
            <a:ext cx="12192000" cy="233362"/>
            <a:chOff x="4" y="-325436"/>
            <a:chExt cx="12192000" cy="233362"/>
          </a:xfrm>
        </p:grpSpPr>
        <p:grpSp>
          <p:nvGrpSpPr>
            <p:cNvPr id="46" name="Group 45">
              <a:extLst>
                <a:ext uri="{FF2B5EF4-FFF2-40B4-BE49-F238E27FC236}">
                  <a16:creationId xmlns:a16="http://schemas.microsoft.com/office/drawing/2014/main" id="{CECA60C3-B87C-7944-9BBB-DE6EFC94132C}"/>
                </a:ext>
              </a:extLst>
            </p:cNvPr>
            <p:cNvGrpSpPr/>
            <p:nvPr userDrawn="1"/>
          </p:nvGrpSpPr>
          <p:grpSpPr bwMode="white">
            <a:xfrm>
              <a:off x="4" y="-325436"/>
              <a:ext cx="12192000" cy="233362"/>
              <a:chOff x="3" y="-325436"/>
              <a:chExt cx="9144000" cy="233362"/>
            </a:xfrm>
          </p:grpSpPr>
          <p:sp>
            <p:nvSpPr>
              <p:cNvPr id="59" name="Rectangle 58">
                <a:extLst>
                  <a:ext uri="{FF2B5EF4-FFF2-40B4-BE49-F238E27FC236}">
                    <a16:creationId xmlns:a16="http://schemas.microsoft.com/office/drawing/2014/main" id="{9D768F7D-7744-B849-B452-3C916A612873}"/>
                  </a:ext>
                </a:extLst>
              </p:cNvPr>
              <p:cNvSpPr/>
              <p:nvPr/>
            </p:nvSpPr>
            <p:spPr bwMode="white">
              <a:xfrm rot="5400000">
                <a:off x="4455322" y="-4780754"/>
                <a:ext cx="233361" cy="9144000"/>
              </a:xfrm>
              <a:prstGeom prst="rect">
                <a:avLst/>
              </a:prstGeom>
              <a:solidFill>
                <a:srgbClr val="FFFFFF">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cxnSp>
            <p:nvCxnSpPr>
              <p:cNvPr id="60" name="Straight Connector 59">
                <a:extLst>
                  <a:ext uri="{FF2B5EF4-FFF2-40B4-BE49-F238E27FC236}">
                    <a16:creationId xmlns:a16="http://schemas.microsoft.com/office/drawing/2014/main" id="{BFA327B8-8200-4042-9949-4CCBD317A28F}"/>
                  </a:ext>
                </a:extLst>
              </p:cNvPr>
              <p:cNvCxnSpPr/>
              <p:nvPr/>
            </p:nvCxnSpPr>
            <p:spPr bwMode="white">
              <a:xfrm rot="16200000" flipH="1">
                <a:off x="4279900"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4853783F-1286-5E49-B1C1-FC0741A24D9E}"/>
                  </a:ext>
                </a:extLst>
              </p:cNvPr>
              <p:cNvCxnSpPr/>
              <p:nvPr/>
            </p:nvCxnSpPr>
            <p:spPr bwMode="white">
              <a:xfrm rot="16200000" flipH="1">
                <a:off x="4637089"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48" name="Straight Connector 47">
              <a:extLst>
                <a:ext uri="{FF2B5EF4-FFF2-40B4-BE49-F238E27FC236}">
                  <a16:creationId xmlns:a16="http://schemas.microsoft.com/office/drawing/2014/main" id="{F8F50153-905A-6548-BDFB-E79383D3CD1F}"/>
                </a:ext>
              </a:extLst>
            </p:cNvPr>
            <p:cNvCxnSpPr/>
            <p:nvPr userDrawn="1"/>
          </p:nvCxnSpPr>
          <p:spPr bwMode="white">
            <a:xfrm rot="16200000" flipH="1">
              <a:off x="5745427"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ACD58217-9694-BC4F-B59E-E2E4540DA09E}"/>
                </a:ext>
              </a:extLst>
            </p:cNvPr>
            <p:cNvCxnSpPr/>
            <p:nvPr userDrawn="1"/>
          </p:nvCxnSpPr>
          <p:spPr bwMode="white">
            <a:xfrm rot="16200000" flipH="1">
              <a:off x="6221679"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44216837-A136-A745-A63D-1D1B632861CB}"/>
                </a:ext>
              </a:extLst>
            </p:cNvPr>
            <p:cNvCxnSpPr/>
            <p:nvPr userDrawn="1"/>
          </p:nvCxnSpPr>
          <p:spPr bwMode="white">
            <a:xfrm rot="16200000" flipH="1">
              <a:off x="5979319"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7AEEF98D-32B1-B14C-BB78-776BF57AA573}"/>
                </a:ext>
              </a:extLst>
            </p:cNvPr>
            <p:cNvCxnSpPr/>
            <p:nvPr userDrawn="1"/>
          </p:nvCxnSpPr>
          <p:spPr bwMode="white">
            <a:xfrm rot="16200000" flipH="1">
              <a:off x="4005782"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38B34F48-E344-D64B-9DDC-A1D8DCFD3A83}"/>
                </a:ext>
              </a:extLst>
            </p:cNvPr>
            <p:cNvCxnSpPr/>
            <p:nvPr userDrawn="1"/>
          </p:nvCxnSpPr>
          <p:spPr bwMode="white">
            <a:xfrm rot="16200000" flipH="1">
              <a:off x="7909860"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1D5280E8-9683-8B4A-A60E-B313A7512417}"/>
                </a:ext>
              </a:extLst>
            </p:cNvPr>
            <p:cNvCxnSpPr/>
            <p:nvPr userDrawn="1"/>
          </p:nvCxnSpPr>
          <p:spPr bwMode="white">
            <a:xfrm rot="16200000" flipH="1">
              <a:off x="3765274"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4084CF49-51E9-454F-9C76-64CAC00050BC}"/>
                </a:ext>
              </a:extLst>
            </p:cNvPr>
            <p:cNvCxnSpPr/>
            <p:nvPr userDrawn="1"/>
          </p:nvCxnSpPr>
          <p:spPr bwMode="white">
            <a:xfrm rot="16200000" flipH="1">
              <a:off x="4246289"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889BCDF9-DEA5-D74F-83BF-2AC88ABA5AAD}"/>
                </a:ext>
              </a:extLst>
            </p:cNvPr>
            <p:cNvCxnSpPr/>
            <p:nvPr userDrawn="1"/>
          </p:nvCxnSpPr>
          <p:spPr bwMode="white">
            <a:xfrm rot="16200000" flipH="1">
              <a:off x="7674557"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AE5B298A-0F91-6042-917B-091CC46CA470}"/>
                </a:ext>
              </a:extLst>
            </p:cNvPr>
            <p:cNvCxnSpPr/>
            <p:nvPr userDrawn="1"/>
          </p:nvCxnSpPr>
          <p:spPr bwMode="white">
            <a:xfrm rot="16200000" flipH="1">
              <a:off x="8150809"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4EC60E7A-926D-5B4A-86E3-1DFA43D4B86C}"/>
                </a:ext>
              </a:extLst>
            </p:cNvPr>
            <p:cNvCxnSpPr/>
            <p:nvPr userDrawn="1"/>
          </p:nvCxnSpPr>
          <p:spPr bwMode="white">
            <a:xfrm rot="16200000" flipH="1">
              <a:off x="327856"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2D01C8FA-229E-3242-877D-179D4AD79BF6}"/>
                </a:ext>
              </a:extLst>
            </p:cNvPr>
            <p:cNvCxnSpPr/>
            <p:nvPr userDrawn="1"/>
          </p:nvCxnSpPr>
          <p:spPr bwMode="white">
            <a:xfrm rot="16200000" flipH="1">
              <a:off x="11623288"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66938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Title" preserve="1" userDrawn="1">
  <p:cSld name="1_Title">
    <p:spTree>
      <p:nvGrpSpPr>
        <p:cNvPr id="1" name="Shape 9"/>
        <p:cNvGrpSpPr/>
        <p:nvPr/>
      </p:nvGrpSpPr>
      <p:grpSpPr>
        <a:xfrm>
          <a:off x="0" y="0"/>
          <a:ext cx="0" cy="0"/>
          <a:chOff x="0" y="0"/>
          <a:chExt cx="0" cy="0"/>
        </a:xfrm>
      </p:grpSpPr>
      <p:sp>
        <p:nvSpPr>
          <p:cNvPr id="66" name="Rectangle 65">
            <a:extLst>
              <a:ext uri="{FF2B5EF4-FFF2-40B4-BE49-F238E27FC236}">
                <a16:creationId xmlns:a16="http://schemas.microsoft.com/office/drawing/2014/main" id="{3242C5B9-0EF1-F145-B4C6-7EF42FB23599}"/>
              </a:ext>
            </a:extLst>
          </p:cNvPr>
          <p:cNvSpPr/>
          <p:nvPr userDrawn="1"/>
        </p:nvSpPr>
        <p:spPr>
          <a:xfrm flipV="1">
            <a:off x="-3753" y="-5"/>
            <a:ext cx="8069537" cy="6857987"/>
          </a:xfrm>
          <a:prstGeom prst="rect">
            <a:avLst/>
          </a:prstGeom>
          <a:solidFill>
            <a:srgbClr val="A64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icture Placeholder 2">
            <a:extLst>
              <a:ext uri="{FF2B5EF4-FFF2-40B4-BE49-F238E27FC236}">
                <a16:creationId xmlns:a16="http://schemas.microsoft.com/office/drawing/2014/main" id="{194B3C4D-7691-304E-A7B3-2DC7E0EEFF66}"/>
              </a:ext>
            </a:extLst>
          </p:cNvPr>
          <p:cNvSpPr>
            <a:spLocks noGrp="1"/>
          </p:cNvSpPr>
          <p:nvPr>
            <p:ph type="pic" sz="quarter" idx="14"/>
          </p:nvPr>
        </p:nvSpPr>
        <p:spPr>
          <a:xfrm>
            <a:off x="8065784" y="-7"/>
            <a:ext cx="4126217" cy="6865937"/>
          </a:xfrm>
          <a:prstGeom prst="rect">
            <a:avLst/>
          </a:prstGeom>
        </p:spPr>
        <p:txBody>
          <a:bodyPr/>
          <a:lstStyle/>
          <a:p>
            <a:endParaRPr lang="en-US"/>
          </a:p>
        </p:txBody>
      </p:sp>
      <p:sp>
        <p:nvSpPr>
          <p:cNvPr id="4" name="Title 1">
            <a:extLst>
              <a:ext uri="{FF2B5EF4-FFF2-40B4-BE49-F238E27FC236}">
                <a16:creationId xmlns:a16="http://schemas.microsoft.com/office/drawing/2014/main" id="{497FC0D6-39DE-414D-BCEC-1E6098059A46}"/>
              </a:ext>
            </a:extLst>
          </p:cNvPr>
          <p:cNvSpPr>
            <a:spLocks noGrp="1"/>
          </p:cNvSpPr>
          <p:nvPr>
            <p:ph type="title"/>
          </p:nvPr>
        </p:nvSpPr>
        <p:spPr>
          <a:xfrm>
            <a:off x="442913" y="381001"/>
            <a:ext cx="7333969" cy="702212"/>
          </a:xfrm>
          <a:prstGeom prst="rect">
            <a:avLst/>
          </a:prstGeom>
        </p:spPr>
        <p:txBody>
          <a:bodyPr lIns="0" bIns="91440" anchor="b" anchorCtr="0"/>
          <a:lstStyle>
            <a:lvl1pPr>
              <a:defRPr sz="2400" b="1">
                <a:solidFill>
                  <a:schemeClr val="bg1"/>
                </a:solidFill>
              </a:defRPr>
            </a:lvl1pPr>
          </a:lstStyle>
          <a:p>
            <a:r>
              <a:rPr lang="en-US" dirty="0"/>
              <a:t>Click to edit Master title style</a:t>
            </a:r>
          </a:p>
        </p:txBody>
      </p:sp>
      <p:grpSp>
        <p:nvGrpSpPr>
          <p:cNvPr id="14" name="Group 39">
            <a:extLst>
              <a:ext uri="{FF2B5EF4-FFF2-40B4-BE49-F238E27FC236}">
                <a16:creationId xmlns:a16="http://schemas.microsoft.com/office/drawing/2014/main" id="{3570965E-ABFF-DB43-9399-7BD1927C18DA}"/>
              </a:ext>
            </a:extLst>
          </p:cNvPr>
          <p:cNvGrpSpPr>
            <a:grpSpLocks/>
          </p:cNvGrpSpPr>
          <p:nvPr userDrawn="1"/>
        </p:nvGrpSpPr>
        <p:grpSpPr bwMode="white">
          <a:xfrm>
            <a:off x="-753534" y="0"/>
            <a:ext cx="654051" cy="6865938"/>
            <a:chOff x="-565302" y="0"/>
            <a:chExt cx="490967" cy="6865432"/>
          </a:xfrm>
        </p:grpSpPr>
        <p:sp>
          <p:nvSpPr>
            <p:cNvPr id="15" name="Rectangle 14">
              <a:extLst>
                <a:ext uri="{FF2B5EF4-FFF2-40B4-BE49-F238E27FC236}">
                  <a16:creationId xmlns:a16="http://schemas.microsoft.com/office/drawing/2014/main" id="{B4C970B2-97B8-014E-B7D8-39389E0DCCCE}"/>
                </a:ext>
              </a:extLst>
            </p:cNvPr>
            <p:cNvSpPr/>
            <p:nvPr/>
          </p:nvSpPr>
          <p:spPr bwMode="white">
            <a:xfrm>
              <a:off x="-565302" y="0"/>
              <a:ext cx="490967" cy="6865432"/>
            </a:xfrm>
            <a:prstGeom prst="rect">
              <a:avLst/>
            </a:prstGeom>
            <a:solidFill>
              <a:srgbClr val="FFFFFF">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nvGrpSpPr>
            <p:cNvPr id="18" name="Group 41">
              <a:extLst>
                <a:ext uri="{FF2B5EF4-FFF2-40B4-BE49-F238E27FC236}">
                  <a16:creationId xmlns:a16="http://schemas.microsoft.com/office/drawing/2014/main" id="{55B4D298-7054-0C44-BACD-35DC252831A9}"/>
                </a:ext>
              </a:extLst>
            </p:cNvPr>
            <p:cNvGrpSpPr>
              <a:grpSpLocks/>
            </p:cNvGrpSpPr>
            <p:nvPr/>
          </p:nvGrpSpPr>
          <p:grpSpPr bwMode="white">
            <a:xfrm>
              <a:off x="-307801" y="1143000"/>
              <a:ext cx="233465" cy="4572000"/>
              <a:chOff x="-361009" y="1143000"/>
              <a:chExt cx="286674" cy="4572000"/>
            </a:xfrm>
          </p:grpSpPr>
          <p:cxnSp>
            <p:nvCxnSpPr>
              <p:cNvPr id="34" name="Straight Connector 33">
                <a:extLst>
                  <a:ext uri="{FF2B5EF4-FFF2-40B4-BE49-F238E27FC236}">
                    <a16:creationId xmlns:a16="http://schemas.microsoft.com/office/drawing/2014/main" id="{3A4D9960-D458-B041-A1A5-6227A1BBA967}"/>
                  </a:ext>
                </a:extLst>
              </p:cNvPr>
              <p:cNvCxnSpPr/>
              <p:nvPr/>
            </p:nvCxnSpPr>
            <p:spPr bwMode="white">
              <a:xfrm flipH="1">
                <a:off x="-361132" y="5714579"/>
                <a:ext cx="2867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DDF31698-517A-8742-AA6C-FC936209FFCB}"/>
                  </a:ext>
                </a:extLst>
              </p:cNvPr>
              <p:cNvCxnSpPr/>
              <p:nvPr/>
            </p:nvCxnSpPr>
            <p:spPr bwMode="white">
              <a:xfrm flipH="1">
                <a:off x="-361132" y="4571663"/>
                <a:ext cx="2867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DDD5887D-8446-DD4C-9980-6D450EE41BEF}"/>
                  </a:ext>
                </a:extLst>
              </p:cNvPr>
              <p:cNvCxnSpPr/>
              <p:nvPr/>
            </p:nvCxnSpPr>
            <p:spPr bwMode="white">
              <a:xfrm flipH="1">
                <a:off x="-361132" y="2285832"/>
                <a:ext cx="2867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482F82FC-77E8-9C4F-9B27-2F8AAB44F495}"/>
                  </a:ext>
                </a:extLst>
              </p:cNvPr>
              <p:cNvCxnSpPr/>
              <p:nvPr/>
            </p:nvCxnSpPr>
            <p:spPr bwMode="white">
              <a:xfrm flipH="1">
                <a:off x="-361132" y="1142916"/>
                <a:ext cx="2867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20" name="Group 28">
              <a:extLst>
                <a:ext uri="{FF2B5EF4-FFF2-40B4-BE49-F238E27FC236}">
                  <a16:creationId xmlns:a16="http://schemas.microsoft.com/office/drawing/2014/main" id="{454A1259-31A0-EB4D-A773-BDB76D8B29BB}"/>
                </a:ext>
              </a:extLst>
            </p:cNvPr>
            <p:cNvGrpSpPr>
              <a:grpSpLocks/>
            </p:cNvGrpSpPr>
            <p:nvPr/>
          </p:nvGrpSpPr>
          <p:grpSpPr bwMode="white">
            <a:xfrm>
              <a:off x="-307801" y="0"/>
              <a:ext cx="233466" cy="6865432"/>
              <a:chOff x="-564989" y="0"/>
              <a:chExt cx="490654" cy="6865432"/>
            </a:xfrm>
          </p:grpSpPr>
          <p:cxnSp>
            <p:nvCxnSpPr>
              <p:cNvPr id="28" name="Straight Connector 27">
                <a:extLst>
                  <a:ext uri="{FF2B5EF4-FFF2-40B4-BE49-F238E27FC236}">
                    <a16:creationId xmlns:a16="http://schemas.microsoft.com/office/drawing/2014/main" id="{C5E08E01-ECCF-944B-9CF8-4603CF1210B2}"/>
                  </a:ext>
                </a:extLst>
              </p:cNvPr>
              <p:cNvCxnSpPr/>
              <p:nvPr/>
            </p:nvCxnSpPr>
            <p:spPr bwMode="white">
              <a:xfrm flipH="1">
                <a:off x="-361508" y="0"/>
                <a:ext cx="287173"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700C993-0703-1440-B381-93604F8134CF}"/>
                  </a:ext>
                </a:extLst>
              </p:cNvPr>
              <p:cNvCxnSpPr/>
              <p:nvPr/>
            </p:nvCxnSpPr>
            <p:spPr bwMode="white">
              <a:xfrm flipH="1">
                <a:off x="-565199" y="0"/>
                <a:ext cx="4908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698C5182-A1C9-A044-B0E1-5E711B86189A}"/>
                  </a:ext>
                </a:extLst>
              </p:cNvPr>
              <p:cNvCxnSpPr/>
              <p:nvPr/>
            </p:nvCxnSpPr>
            <p:spPr bwMode="white">
              <a:xfrm flipH="1">
                <a:off x="-565199" y="1715962"/>
                <a:ext cx="4908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35490BC6-F36F-FD48-B374-DE45E31C2061}"/>
                  </a:ext>
                </a:extLst>
              </p:cNvPr>
              <p:cNvCxnSpPr/>
              <p:nvPr/>
            </p:nvCxnSpPr>
            <p:spPr bwMode="white">
              <a:xfrm flipH="1">
                <a:off x="-565199" y="3433510"/>
                <a:ext cx="4908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369FFBC1-DF41-764F-AF75-21189024FC43}"/>
                  </a:ext>
                </a:extLst>
              </p:cNvPr>
              <p:cNvCxnSpPr/>
              <p:nvPr/>
            </p:nvCxnSpPr>
            <p:spPr bwMode="white">
              <a:xfrm flipH="1">
                <a:off x="-565199" y="5149470"/>
                <a:ext cx="4908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491A0849-5A77-D041-8561-A9FEAB675235}"/>
                  </a:ext>
                </a:extLst>
              </p:cNvPr>
              <p:cNvCxnSpPr/>
              <p:nvPr/>
            </p:nvCxnSpPr>
            <p:spPr bwMode="white">
              <a:xfrm flipH="1">
                <a:off x="-565199" y="6865432"/>
                <a:ext cx="4908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1" name="TextBox 43">
              <a:extLst>
                <a:ext uri="{FF2B5EF4-FFF2-40B4-BE49-F238E27FC236}">
                  <a16:creationId xmlns:a16="http://schemas.microsoft.com/office/drawing/2014/main" id="{643D9F52-B9DE-B641-8037-BEB224CA4E78}"/>
                </a:ext>
              </a:extLst>
            </p:cNvPr>
            <p:cNvSpPr txBox="1">
              <a:spLocks noChangeArrowheads="1"/>
            </p:cNvSpPr>
            <p:nvPr/>
          </p:nvSpPr>
          <p:spPr bwMode="white">
            <a:xfrm>
              <a:off x="-537022" y="1028624"/>
              <a:ext cx="246918" cy="215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GB" altLang="en-US" sz="800">
                  <a:solidFill>
                    <a:srgbClr val="A6A6A6"/>
                  </a:solidFill>
                  <a:cs typeface="Arial" charset="0"/>
                </a:rPr>
                <a:t>1/6</a:t>
              </a:r>
            </a:p>
          </p:txBody>
        </p:sp>
        <p:sp>
          <p:nvSpPr>
            <p:cNvPr id="22" name="TextBox 44">
              <a:extLst>
                <a:ext uri="{FF2B5EF4-FFF2-40B4-BE49-F238E27FC236}">
                  <a16:creationId xmlns:a16="http://schemas.microsoft.com/office/drawing/2014/main" id="{F74630F3-B0CC-5E41-BB94-EC91969F4FBE}"/>
                </a:ext>
              </a:extLst>
            </p:cNvPr>
            <p:cNvSpPr txBox="1">
              <a:spLocks noChangeArrowheads="1"/>
            </p:cNvSpPr>
            <p:nvPr/>
          </p:nvSpPr>
          <p:spPr bwMode="white">
            <a:xfrm>
              <a:off x="-537022" y="2182652"/>
              <a:ext cx="246918" cy="215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GB" altLang="en-US" sz="800">
                  <a:solidFill>
                    <a:srgbClr val="A6A6A6"/>
                  </a:solidFill>
                  <a:cs typeface="Arial" charset="0"/>
                </a:rPr>
                <a:t>2/6</a:t>
              </a:r>
            </a:p>
          </p:txBody>
        </p:sp>
        <p:sp>
          <p:nvSpPr>
            <p:cNvPr id="23" name="TextBox 45">
              <a:extLst>
                <a:ext uri="{FF2B5EF4-FFF2-40B4-BE49-F238E27FC236}">
                  <a16:creationId xmlns:a16="http://schemas.microsoft.com/office/drawing/2014/main" id="{49B59666-FF86-494F-852E-A74B9F25D9DC}"/>
                </a:ext>
              </a:extLst>
            </p:cNvPr>
            <p:cNvSpPr txBox="1">
              <a:spLocks noChangeArrowheads="1"/>
            </p:cNvSpPr>
            <p:nvPr/>
          </p:nvSpPr>
          <p:spPr bwMode="white">
            <a:xfrm>
              <a:off x="-537022" y="4463721"/>
              <a:ext cx="246918" cy="215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GB" altLang="en-US" sz="800">
                  <a:solidFill>
                    <a:srgbClr val="A6A6A6"/>
                  </a:solidFill>
                  <a:cs typeface="Arial" charset="0"/>
                </a:rPr>
                <a:t>4/6</a:t>
              </a:r>
            </a:p>
          </p:txBody>
        </p:sp>
        <p:sp>
          <p:nvSpPr>
            <p:cNvPr id="24" name="TextBox 46">
              <a:extLst>
                <a:ext uri="{FF2B5EF4-FFF2-40B4-BE49-F238E27FC236}">
                  <a16:creationId xmlns:a16="http://schemas.microsoft.com/office/drawing/2014/main" id="{78C4A7D7-2E4F-2C40-8276-EF7825946CAC}"/>
                </a:ext>
              </a:extLst>
            </p:cNvPr>
            <p:cNvSpPr txBox="1">
              <a:spLocks noChangeArrowheads="1"/>
            </p:cNvSpPr>
            <p:nvPr/>
          </p:nvSpPr>
          <p:spPr bwMode="white">
            <a:xfrm>
              <a:off x="-537022" y="5601875"/>
              <a:ext cx="246918" cy="215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GB" altLang="en-US" sz="800">
                  <a:solidFill>
                    <a:srgbClr val="A6A6A6"/>
                  </a:solidFill>
                  <a:cs typeface="Arial" charset="0"/>
                </a:rPr>
                <a:t>5/6</a:t>
              </a:r>
            </a:p>
          </p:txBody>
        </p:sp>
        <p:sp>
          <p:nvSpPr>
            <p:cNvPr id="25" name="TextBox 47">
              <a:extLst>
                <a:ext uri="{FF2B5EF4-FFF2-40B4-BE49-F238E27FC236}">
                  <a16:creationId xmlns:a16="http://schemas.microsoft.com/office/drawing/2014/main" id="{C0B219BD-3ED5-BB41-A071-DDF17975485B}"/>
                </a:ext>
              </a:extLst>
            </p:cNvPr>
            <p:cNvSpPr txBox="1">
              <a:spLocks noChangeArrowheads="1"/>
            </p:cNvSpPr>
            <p:nvPr/>
          </p:nvSpPr>
          <p:spPr bwMode="white">
            <a:xfrm>
              <a:off x="-537022" y="1611194"/>
              <a:ext cx="246918" cy="215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GB" altLang="en-US" sz="800">
                  <a:solidFill>
                    <a:srgbClr val="A6A6A6"/>
                  </a:solidFill>
                  <a:cs typeface="Arial" charset="0"/>
                </a:rPr>
                <a:t>1/4</a:t>
              </a:r>
            </a:p>
          </p:txBody>
        </p:sp>
        <p:sp>
          <p:nvSpPr>
            <p:cNvPr id="26" name="TextBox 48">
              <a:extLst>
                <a:ext uri="{FF2B5EF4-FFF2-40B4-BE49-F238E27FC236}">
                  <a16:creationId xmlns:a16="http://schemas.microsoft.com/office/drawing/2014/main" id="{9AF4617C-8F45-1747-804E-64FA2197EB6C}"/>
                </a:ext>
              </a:extLst>
            </p:cNvPr>
            <p:cNvSpPr txBox="1">
              <a:spLocks noChangeArrowheads="1"/>
            </p:cNvSpPr>
            <p:nvPr/>
          </p:nvSpPr>
          <p:spPr bwMode="white">
            <a:xfrm>
              <a:off x="-537022" y="5049466"/>
              <a:ext cx="246918" cy="215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GB" altLang="en-US" sz="800">
                  <a:solidFill>
                    <a:srgbClr val="A6A6A6"/>
                  </a:solidFill>
                  <a:cs typeface="Arial" charset="0"/>
                </a:rPr>
                <a:t>3/4</a:t>
              </a:r>
            </a:p>
          </p:txBody>
        </p:sp>
        <p:sp>
          <p:nvSpPr>
            <p:cNvPr id="27" name="TextBox 49">
              <a:extLst>
                <a:ext uri="{FF2B5EF4-FFF2-40B4-BE49-F238E27FC236}">
                  <a16:creationId xmlns:a16="http://schemas.microsoft.com/office/drawing/2014/main" id="{0779D337-C94B-054D-A7EA-4262255E872E}"/>
                </a:ext>
              </a:extLst>
            </p:cNvPr>
            <p:cNvSpPr txBox="1">
              <a:spLocks noChangeArrowheads="1"/>
            </p:cNvSpPr>
            <p:nvPr/>
          </p:nvSpPr>
          <p:spPr bwMode="white">
            <a:xfrm>
              <a:off x="-537022" y="3338267"/>
              <a:ext cx="246918" cy="215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GB" altLang="en-US" sz="800">
                  <a:solidFill>
                    <a:srgbClr val="A6A6A6"/>
                  </a:solidFill>
                  <a:cs typeface="Arial" charset="0"/>
                </a:rPr>
                <a:t>1/2</a:t>
              </a:r>
            </a:p>
          </p:txBody>
        </p:sp>
      </p:grpSp>
      <p:sp>
        <p:nvSpPr>
          <p:cNvPr id="45" name="TextBox 37">
            <a:extLst>
              <a:ext uri="{FF2B5EF4-FFF2-40B4-BE49-F238E27FC236}">
                <a16:creationId xmlns:a16="http://schemas.microsoft.com/office/drawing/2014/main" id="{8FB197F4-576D-3944-B780-C52F6C7579EF}"/>
              </a:ext>
            </a:extLst>
          </p:cNvPr>
          <p:cNvSpPr txBox="1">
            <a:spLocks noChangeArrowheads="1"/>
          </p:cNvSpPr>
          <p:nvPr userDrawn="1"/>
        </p:nvSpPr>
        <p:spPr bwMode="auto">
          <a:xfrm>
            <a:off x="10502902" y="1716088"/>
            <a:ext cx="1536699" cy="1252907"/>
          </a:xfrm>
          <a:prstGeom prst="rect">
            <a:avLst/>
          </a:prstGeom>
          <a:solidFill>
            <a:srgbClr val="F5C4B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18033" tIns="10795" rIns="18033" bIns="1079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Aft>
                <a:spcPts val="600"/>
              </a:spcAft>
              <a:defRPr/>
            </a:pPr>
            <a:r>
              <a:rPr lang="en-GB" altLang="en-US" sz="1000" dirty="0">
                <a:solidFill>
                  <a:schemeClr val="bg1"/>
                </a:solidFill>
                <a:cs typeface="Arial" charset="0"/>
              </a:rPr>
              <a:t>If you can read this </a:t>
            </a:r>
            <a:r>
              <a:rPr lang="en-GB" altLang="en-US" sz="1000" b="1" dirty="0">
                <a:solidFill>
                  <a:schemeClr val="bg1"/>
                </a:solidFill>
                <a:cs typeface="Arial" charset="0"/>
              </a:rPr>
              <a:t>Click on the icon to choose a picture </a:t>
            </a:r>
            <a:r>
              <a:rPr lang="en-GB" altLang="en-US" sz="1000" dirty="0">
                <a:solidFill>
                  <a:schemeClr val="bg1"/>
                </a:solidFill>
                <a:cs typeface="Arial" charset="0"/>
              </a:rPr>
              <a:t>or </a:t>
            </a:r>
            <a:br>
              <a:rPr lang="en-GB" altLang="en-US" sz="1000" dirty="0">
                <a:solidFill>
                  <a:schemeClr val="bg1"/>
                </a:solidFill>
                <a:cs typeface="Arial" charset="0"/>
              </a:rPr>
            </a:br>
            <a:r>
              <a:rPr lang="en-GB" altLang="en-US" sz="1000" b="1" dirty="0">
                <a:solidFill>
                  <a:schemeClr val="bg1"/>
                </a:solidFill>
                <a:cs typeface="Arial" charset="0"/>
              </a:rPr>
              <a:t>Reset the slide</a:t>
            </a:r>
            <a:r>
              <a:rPr lang="en-GB" altLang="en-US" sz="1000" dirty="0">
                <a:solidFill>
                  <a:schemeClr val="bg1"/>
                </a:solidFill>
                <a:cs typeface="Arial" charset="0"/>
              </a:rPr>
              <a:t>.</a:t>
            </a:r>
          </a:p>
          <a:p>
            <a:pPr algn="ctr" eaLnBrk="1" hangingPunct="1">
              <a:defRPr/>
            </a:pPr>
            <a:r>
              <a:rPr lang="en-GB" altLang="en-US" sz="700" dirty="0">
                <a:solidFill>
                  <a:schemeClr val="bg1"/>
                </a:solidFill>
                <a:cs typeface="Arial" charset="0"/>
              </a:rPr>
              <a:t>To Reset: Right click on the slide thumbnail and select ‘reset slide’ or choose the ‘Reset’ button on the ‘Home’ ribbon </a:t>
            </a:r>
            <a:br>
              <a:rPr lang="en-GB" altLang="en-US" sz="700" dirty="0">
                <a:solidFill>
                  <a:schemeClr val="bg1"/>
                </a:solidFill>
                <a:cs typeface="Arial" charset="0"/>
              </a:rPr>
            </a:br>
            <a:r>
              <a:rPr lang="en-GB" altLang="en-US" sz="700" dirty="0">
                <a:solidFill>
                  <a:schemeClr val="bg1"/>
                </a:solidFill>
                <a:cs typeface="Arial" charset="0"/>
              </a:rPr>
              <a:t>(next to the font choice box)</a:t>
            </a:r>
          </a:p>
        </p:txBody>
      </p:sp>
      <p:sp>
        <p:nvSpPr>
          <p:cNvPr id="46" name="Text Placeholder 20">
            <a:extLst>
              <a:ext uri="{FF2B5EF4-FFF2-40B4-BE49-F238E27FC236}">
                <a16:creationId xmlns:a16="http://schemas.microsoft.com/office/drawing/2014/main" id="{571A1917-C98E-C04B-852B-D9970879F65C}"/>
              </a:ext>
            </a:extLst>
          </p:cNvPr>
          <p:cNvSpPr>
            <a:spLocks noGrp="1"/>
          </p:cNvSpPr>
          <p:nvPr>
            <p:ph type="body" sz="quarter" idx="22"/>
          </p:nvPr>
        </p:nvSpPr>
        <p:spPr>
          <a:xfrm>
            <a:off x="442913" y="1268413"/>
            <a:ext cx="3511222" cy="1423467"/>
          </a:xfrm>
          <a:prstGeom prst="rect">
            <a:avLst/>
          </a:prstGeom>
        </p:spPr>
        <p:txBody>
          <a:bodyPr wrap="square" lIns="0">
            <a:spAutoFit/>
          </a:bodyPr>
          <a:lstStyle>
            <a:lvl1pPr marL="239713" indent="-227013">
              <a:buClrTx/>
              <a:buFont typeface="Wingdings" pitchFamily="2" charset="2"/>
              <a:buChar char="§"/>
              <a:tabLst/>
              <a:defRPr sz="1600" b="0">
                <a:solidFill>
                  <a:schemeClr val="bg1"/>
                </a:solidFill>
              </a:defRPr>
            </a:lvl1pPr>
            <a:lvl2pPr marL="239713" indent="-227013">
              <a:buClrTx/>
              <a:buFont typeface="Wingdings" pitchFamily="2" charset="2"/>
              <a:buChar char="§"/>
              <a:tabLst/>
              <a:defRPr sz="1400" b="0">
                <a:solidFill>
                  <a:schemeClr val="bg1"/>
                </a:solidFill>
              </a:defRPr>
            </a:lvl2pPr>
            <a:lvl3pPr marL="239713" indent="-227013">
              <a:buClrTx/>
              <a:buFont typeface="Wingdings" pitchFamily="2" charset="2"/>
              <a:buChar char="§"/>
              <a:tabLst/>
              <a:defRPr b="0">
                <a:solidFill>
                  <a:schemeClr val="bg1"/>
                </a:solidFill>
              </a:defRPr>
            </a:lvl3pPr>
            <a:lvl4pPr marL="239713" indent="-227013">
              <a:buClrTx/>
              <a:buFont typeface="Wingdings" pitchFamily="2" charset="2"/>
              <a:buChar char="§"/>
              <a:tabLst/>
              <a:defRPr sz="1200" b="0">
                <a:solidFill>
                  <a:schemeClr val="bg1"/>
                </a:solidFill>
              </a:defRPr>
            </a:lvl4pPr>
            <a:lvl5pPr marL="239713" indent="-227013">
              <a:buClrTx/>
              <a:buFont typeface="Wingdings" pitchFamily="2" charset="2"/>
              <a:buChar char="§"/>
              <a:tabLst/>
              <a:defRPr b="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7" name="Text Placeholder 20">
            <a:extLst>
              <a:ext uri="{FF2B5EF4-FFF2-40B4-BE49-F238E27FC236}">
                <a16:creationId xmlns:a16="http://schemas.microsoft.com/office/drawing/2014/main" id="{10EBECDD-323A-A040-8100-74CA7C9C834B}"/>
              </a:ext>
            </a:extLst>
          </p:cNvPr>
          <p:cNvSpPr>
            <a:spLocks noGrp="1"/>
          </p:cNvSpPr>
          <p:nvPr>
            <p:ph type="body" sz="quarter" idx="23"/>
          </p:nvPr>
        </p:nvSpPr>
        <p:spPr>
          <a:xfrm>
            <a:off x="4293172" y="1268413"/>
            <a:ext cx="3511222" cy="1423467"/>
          </a:xfrm>
          <a:prstGeom prst="rect">
            <a:avLst/>
          </a:prstGeom>
        </p:spPr>
        <p:txBody>
          <a:bodyPr wrap="square" lIns="0">
            <a:spAutoFit/>
          </a:bodyPr>
          <a:lstStyle>
            <a:lvl1pPr marL="239713" indent="-227013">
              <a:buClrTx/>
              <a:buFont typeface="Wingdings" pitchFamily="2" charset="2"/>
              <a:buChar char="§"/>
              <a:tabLst/>
              <a:defRPr sz="1600" b="0">
                <a:solidFill>
                  <a:schemeClr val="bg1"/>
                </a:solidFill>
              </a:defRPr>
            </a:lvl1pPr>
            <a:lvl2pPr marL="239713" indent="-227013">
              <a:buClrTx/>
              <a:buFont typeface="Wingdings" pitchFamily="2" charset="2"/>
              <a:buChar char="§"/>
              <a:tabLst/>
              <a:defRPr sz="1400" b="0">
                <a:solidFill>
                  <a:schemeClr val="bg1"/>
                </a:solidFill>
              </a:defRPr>
            </a:lvl2pPr>
            <a:lvl3pPr marL="239713" indent="-227013">
              <a:buClrTx/>
              <a:buFont typeface="Wingdings" pitchFamily="2" charset="2"/>
              <a:buChar char="§"/>
              <a:tabLst/>
              <a:defRPr b="0">
                <a:solidFill>
                  <a:schemeClr val="bg1"/>
                </a:solidFill>
              </a:defRPr>
            </a:lvl3pPr>
            <a:lvl4pPr marL="239713" indent="-227013">
              <a:buClrTx/>
              <a:buFont typeface="Wingdings" pitchFamily="2" charset="2"/>
              <a:buChar char="§"/>
              <a:tabLst/>
              <a:defRPr sz="1200" b="0">
                <a:solidFill>
                  <a:schemeClr val="bg1"/>
                </a:solidFill>
              </a:defRPr>
            </a:lvl4pPr>
            <a:lvl5pPr marL="239713" indent="-227013">
              <a:buClrTx/>
              <a:buFont typeface="Wingdings" pitchFamily="2" charset="2"/>
              <a:buChar char="§"/>
              <a:tabLst/>
              <a:defRPr b="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48" name="Group 47">
            <a:extLst>
              <a:ext uri="{FF2B5EF4-FFF2-40B4-BE49-F238E27FC236}">
                <a16:creationId xmlns:a16="http://schemas.microsoft.com/office/drawing/2014/main" id="{A63FDBFB-EF3D-2E4F-BDBA-5E3E629009D0}"/>
              </a:ext>
            </a:extLst>
          </p:cNvPr>
          <p:cNvGrpSpPr/>
          <p:nvPr userDrawn="1"/>
        </p:nvGrpSpPr>
        <p:grpSpPr>
          <a:xfrm>
            <a:off x="4" y="-325436"/>
            <a:ext cx="12192000" cy="233362"/>
            <a:chOff x="4" y="-325436"/>
            <a:chExt cx="12192000" cy="233362"/>
          </a:xfrm>
        </p:grpSpPr>
        <p:grpSp>
          <p:nvGrpSpPr>
            <p:cNvPr id="49" name="Group 48">
              <a:extLst>
                <a:ext uri="{FF2B5EF4-FFF2-40B4-BE49-F238E27FC236}">
                  <a16:creationId xmlns:a16="http://schemas.microsoft.com/office/drawing/2014/main" id="{3815570A-80D3-CE4E-A1A0-D48D5366E549}"/>
                </a:ext>
              </a:extLst>
            </p:cNvPr>
            <p:cNvGrpSpPr/>
            <p:nvPr userDrawn="1"/>
          </p:nvGrpSpPr>
          <p:grpSpPr bwMode="white">
            <a:xfrm>
              <a:off x="4" y="-325436"/>
              <a:ext cx="12192000" cy="233362"/>
              <a:chOff x="3" y="-325436"/>
              <a:chExt cx="9144000" cy="233362"/>
            </a:xfrm>
          </p:grpSpPr>
          <p:sp>
            <p:nvSpPr>
              <p:cNvPr id="61" name="Rectangle 60">
                <a:extLst>
                  <a:ext uri="{FF2B5EF4-FFF2-40B4-BE49-F238E27FC236}">
                    <a16:creationId xmlns:a16="http://schemas.microsoft.com/office/drawing/2014/main" id="{C4181274-F4DF-8F45-8216-532E1DB0412B}"/>
                  </a:ext>
                </a:extLst>
              </p:cNvPr>
              <p:cNvSpPr/>
              <p:nvPr/>
            </p:nvSpPr>
            <p:spPr bwMode="white">
              <a:xfrm rot="5400000">
                <a:off x="4455322" y="-4780754"/>
                <a:ext cx="233361" cy="9144000"/>
              </a:xfrm>
              <a:prstGeom prst="rect">
                <a:avLst/>
              </a:prstGeom>
              <a:solidFill>
                <a:srgbClr val="FFFFFF">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cxnSp>
            <p:nvCxnSpPr>
              <p:cNvPr id="62" name="Straight Connector 61">
                <a:extLst>
                  <a:ext uri="{FF2B5EF4-FFF2-40B4-BE49-F238E27FC236}">
                    <a16:creationId xmlns:a16="http://schemas.microsoft.com/office/drawing/2014/main" id="{77FCB802-C404-A046-8D50-0F778D4F75E6}"/>
                  </a:ext>
                </a:extLst>
              </p:cNvPr>
              <p:cNvCxnSpPr/>
              <p:nvPr/>
            </p:nvCxnSpPr>
            <p:spPr bwMode="white">
              <a:xfrm rot="16200000" flipH="1">
                <a:off x="4279900"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D492942D-9DB5-F24A-8DD7-E669DE57B73C}"/>
                  </a:ext>
                </a:extLst>
              </p:cNvPr>
              <p:cNvCxnSpPr/>
              <p:nvPr/>
            </p:nvCxnSpPr>
            <p:spPr bwMode="white">
              <a:xfrm rot="16200000" flipH="1">
                <a:off x="4637089"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50" name="Straight Connector 49">
              <a:extLst>
                <a:ext uri="{FF2B5EF4-FFF2-40B4-BE49-F238E27FC236}">
                  <a16:creationId xmlns:a16="http://schemas.microsoft.com/office/drawing/2014/main" id="{2CDDA55A-E0AE-D748-BF33-CF5F2AC75477}"/>
                </a:ext>
              </a:extLst>
            </p:cNvPr>
            <p:cNvCxnSpPr/>
            <p:nvPr userDrawn="1"/>
          </p:nvCxnSpPr>
          <p:spPr bwMode="white">
            <a:xfrm rot="16200000" flipH="1">
              <a:off x="5745427"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00D595B9-8380-0D4E-96C3-354839926B6D}"/>
                </a:ext>
              </a:extLst>
            </p:cNvPr>
            <p:cNvCxnSpPr/>
            <p:nvPr userDrawn="1"/>
          </p:nvCxnSpPr>
          <p:spPr bwMode="white">
            <a:xfrm rot="16200000" flipH="1">
              <a:off x="6221679"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D4B7A918-7512-2249-B914-539F9B6B4AE3}"/>
                </a:ext>
              </a:extLst>
            </p:cNvPr>
            <p:cNvCxnSpPr/>
            <p:nvPr userDrawn="1"/>
          </p:nvCxnSpPr>
          <p:spPr bwMode="white">
            <a:xfrm rot="16200000" flipH="1">
              <a:off x="5979319"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A0BAD50A-643A-C14E-8828-274AEADEEAB6}"/>
                </a:ext>
              </a:extLst>
            </p:cNvPr>
            <p:cNvCxnSpPr/>
            <p:nvPr userDrawn="1"/>
          </p:nvCxnSpPr>
          <p:spPr bwMode="white">
            <a:xfrm rot="16200000" flipH="1">
              <a:off x="4005782"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3F08A244-B7A2-3743-BF95-785D90A5B5F6}"/>
                </a:ext>
              </a:extLst>
            </p:cNvPr>
            <p:cNvCxnSpPr/>
            <p:nvPr userDrawn="1"/>
          </p:nvCxnSpPr>
          <p:spPr bwMode="white">
            <a:xfrm rot="16200000" flipH="1">
              <a:off x="7909860"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3D91E9C5-7108-DB45-A0CD-0D8E8A82173F}"/>
                </a:ext>
              </a:extLst>
            </p:cNvPr>
            <p:cNvCxnSpPr/>
            <p:nvPr userDrawn="1"/>
          </p:nvCxnSpPr>
          <p:spPr bwMode="white">
            <a:xfrm rot="16200000" flipH="1">
              <a:off x="3765274"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0B0FE99D-CCF2-7C4B-93AB-C9A735AC1DE9}"/>
                </a:ext>
              </a:extLst>
            </p:cNvPr>
            <p:cNvCxnSpPr/>
            <p:nvPr userDrawn="1"/>
          </p:nvCxnSpPr>
          <p:spPr bwMode="white">
            <a:xfrm rot="16200000" flipH="1">
              <a:off x="4246289"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F43A6069-26D3-4746-A7E6-CC65D3F56522}"/>
                </a:ext>
              </a:extLst>
            </p:cNvPr>
            <p:cNvCxnSpPr/>
            <p:nvPr userDrawn="1"/>
          </p:nvCxnSpPr>
          <p:spPr bwMode="white">
            <a:xfrm rot="16200000" flipH="1">
              <a:off x="7674557"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F2D37723-D759-1844-8D49-3EB3B4669B65}"/>
                </a:ext>
              </a:extLst>
            </p:cNvPr>
            <p:cNvCxnSpPr/>
            <p:nvPr userDrawn="1"/>
          </p:nvCxnSpPr>
          <p:spPr bwMode="white">
            <a:xfrm rot="16200000" flipH="1">
              <a:off x="8150809"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84CEA704-4142-8F4E-9A7E-2E6DF3348021}"/>
                </a:ext>
              </a:extLst>
            </p:cNvPr>
            <p:cNvCxnSpPr/>
            <p:nvPr userDrawn="1"/>
          </p:nvCxnSpPr>
          <p:spPr bwMode="white">
            <a:xfrm rot="16200000" flipH="1">
              <a:off x="327856"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609E3631-D8B6-AA49-B060-BA25D66945D3}"/>
                </a:ext>
              </a:extLst>
            </p:cNvPr>
            <p:cNvCxnSpPr/>
            <p:nvPr userDrawn="1"/>
          </p:nvCxnSpPr>
          <p:spPr bwMode="white">
            <a:xfrm rot="16200000" flipH="1">
              <a:off x="11623288"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160868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text only">
    <p:spTree>
      <p:nvGrpSpPr>
        <p:cNvPr id="1" name=""/>
        <p:cNvGrpSpPr/>
        <p:nvPr/>
      </p:nvGrpSpPr>
      <p:grpSpPr>
        <a:xfrm>
          <a:off x="0" y="0"/>
          <a:ext cx="0" cy="0"/>
          <a:chOff x="0" y="0"/>
          <a:chExt cx="0" cy="0"/>
        </a:xfrm>
      </p:grpSpPr>
      <p:sp>
        <p:nvSpPr>
          <p:cNvPr id="2" name="Title 1"/>
          <p:cNvSpPr>
            <a:spLocks noGrp="1"/>
          </p:cNvSpPr>
          <p:nvPr>
            <p:ph type="title"/>
          </p:nvPr>
        </p:nvSpPr>
        <p:spPr>
          <a:xfrm>
            <a:off x="460072" y="188913"/>
            <a:ext cx="11288472" cy="792162"/>
          </a:xfrm>
        </p:spPr>
        <p:txBody>
          <a:bodyPr/>
          <a:lstStyle/>
          <a:p>
            <a:r>
              <a:rPr lang="en-GB" dirty="0"/>
              <a:t>Click to edit Master title style</a:t>
            </a:r>
          </a:p>
        </p:txBody>
      </p:sp>
      <p:sp>
        <p:nvSpPr>
          <p:cNvPr id="5" name="Text Placeholder 8">
            <a:extLst>
              <a:ext uri="{FF2B5EF4-FFF2-40B4-BE49-F238E27FC236}">
                <a16:creationId xmlns:a16="http://schemas.microsoft.com/office/drawing/2014/main" id="{3708E473-F6C0-184C-AFB2-9A7742BFBB13}"/>
              </a:ext>
            </a:extLst>
          </p:cNvPr>
          <p:cNvSpPr>
            <a:spLocks noGrp="1"/>
          </p:cNvSpPr>
          <p:nvPr>
            <p:ph type="body" sz="quarter" idx="15"/>
          </p:nvPr>
        </p:nvSpPr>
        <p:spPr>
          <a:xfrm>
            <a:off x="460072" y="1268413"/>
            <a:ext cx="11289015" cy="5094287"/>
          </a:xfrm>
        </p:spPr>
        <p:txBody>
          <a:bodyPr lIns="0">
            <a:normAutofit/>
          </a:bodyPr>
          <a:lstStyle>
            <a:lvl1pPr>
              <a:lnSpc>
                <a:spcPts val="2100"/>
              </a:lnSpc>
              <a:defRPr sz="1600"/>
            </a:lvl1pPr>
            <a:lvl2pPr>
              <a:defRPr sz="1400"/>
            </a:lvl2pPr>
            <a:lvl3pPr>
              <a:defRPr sz="1200"/>
            </a:lvl3pPr>
            <a:lvl4pPr>
              <a:defRPr sz="1100"/>
            </a:lvl4pPr>
            <a:lvl5pPr>
              <a:defRPr sz="11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4" name="Picture 3" descr="A red and white logo&#10;&#10;Description automatically generated">
            <a:extLst>
              <a:ext uri="{FF2B5EF4-FFF2-40B4-BE49-F238E27FC236}">
                <a16:creationId xmlns:a16="http://schemas.microsoft.com/office/drawing/2014/main" id="{74A5497B-6424-7F6B-FAAA-6914754CC46D}"/>
              </a:ext>
            </a:extLst>
          </p:cNvPr>
          <p:cNvPicPr>
            <a:picLocks noChangeAspect="1"/>
          </p:cNvPicPr>
          <p:nvPr userDrawn="1"/>
        </p:nvPicPr>
        <p:blipFill>
          <a:blip r:embed="rId2"/>
          <a:stretch>
            <a:fillRect/>
          </a:stretch>
        </p:blipFill>
        <p:spPr>
          <a:xfrm>
            <a:off x="10510837" y="5715268"/>
            <a:ext cx="1547813" cy="1294863"/>
          </a:xfrm>
          <a:prstGeom prst="rect">
            <a:avLst/>
          </a:prstGeom>
        </p:spPr>
      </p:pic>
    </p:spTree>
    <p:extLst>
      <p:ext uri="{BB962C8B-B14F-4D97-AF65-F5344CB8AC3E}">
        <p14:creationId xmlns:p14="http://schemas.microsoft.com/office/powerpoint/2010/main" val="1457487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460073" y="188913"/>
            <a:ext cx="11288472" cy="792162"/>
          </a:xfrm>
        </p:spPr>
        <p:txBody>
          <a:bodyPr/>
          <a:lstStyle/>
          <a:p>
            <a:r>
              <a:rPr lang="en-GB"/>
              <a:t>Click to edit Master title style</a:t>
            </a:r>
          </a:p>
        </p:txBody>
      </p:sp>
      <p:sp>
        <p:nvSpPr>
          <p:cNvPr id="6" name="Picture Placeholder 3"/>
          <p:cNvSpPr>
            <a:spLocks noGrp="1"/>
          </p:cNvSpPr>
          <p:nvPr>
            <p:ph type="pic" sz="quarter" idx="12"/>
          </p:nvPr>
        </p:nvSpPr>
        <p:spPr>
          <a:xfrm>
            <a:off x="8036560" y="1268412"/>
            <a:ext cx="3712528" cy="5094288"/>
          </a:xfrm>
          <a:prstGeom prst="rect">
            <a:avLst/>
          </a:prstGeom>
        </p:spPr>
        <p:txBody>
          <a:bodyPr anchor="ctr"/>
          <a:lstStyle>
            <a:lvl1pPr marL="0" indent="0" algn="ctr">
              <a:buNone/>
              <a:defRPr>
                <a:solidFill>
                  <a:schemeClr val="bg2"/>
                </a:solidFill>
              </a:defRPr>
            </a:lvl1pPr>
          </a:lstStyle>
          <a:p>
            <a:pPr lvl="0"/>
            <a:r>
              <a:rPr lang="en-GB" noProof="0"/>
              <a:t>Click icon to add picture</a:t>
            </a:r>
          </a:p>
        </p:txBody>
      </p:sp>
      <p:sp>
        <p:nvSpPr>
          <p:cNvPr id="9" name="Text Placeholder 8">
            <a:extLst>
              <a:ext uri="{FF2B5EF4-FFF2-40B4-BE49-F238E27FC236}">
                <a16:creationId xmlns:a16="http://schemas.microsoft.com/office/drawing/2014/main" id="{3FE49E82-E3CB-7C4D-B55C-305601D56790}"/>
              </a:ext>
            </a:extLst>
          </p:cNvPr>
          <p:cNvSpPr>
            <a:spLocks noGrp="1"/>
          </p:cNvSpPr>
          <p:nvPr>
            <p:ph type="body" sz="quarter" idx="14"/>
          </p:nvPr>
        </p:nvSpPr>
        <p:spPr>
          <a:xfrm>
            <a:off x="460073" y="1268413"/>
            <a:ext cx="7349806" cy="5094288"/>
          </a:xfrm>
        </p:spPr>
        <p:txBody>
          <a:bodyPr lIns="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881015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Divider_insert im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4266651-ABE0-7142-9090-B9F3A394D5D1}"/>
              </a:ext>
            </a:extLst>
          </p:cNvPr>
          <p:cNvSpPr/>
          <p:nvPr userDrawn="1"/>
        </p:nvSpPr>
        <p:spPr>
          <a:xfrm flipV="1">
            <a:off x="1" y="-3"/>
            <a:ext cx="4450584" cy="6858001"/>
          </a:xfrm>
          <a:prstGeom prst="rect">
            <a:avLst/>
          </a:prstGeom>
          <a:solidFill>
            <a:srgbClr val="A64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D2C2C"/>
              </a:solidFill>
            </a:endParaRPr>
          </a:p>
        </p:txBody>
      </p:sp>
      <p:sp>
        <p:nvSpPr>
          <p:cNvPr id="6" name="Picture Placeholder 30">
            <a:extLst>
              <a:ext uri="{FF2B5EF4-FFF2-40B4-BE49-F238E27FC236}">
                <a16:creationId xmlns:a16="http://schemas.microsoft.com/office/drawing/2014/main" id="{450B2633-22FC-BB4E-9307-3EBE3FB673F7}"/>
              </a:ext>
            </a:extLst>
          </p:cNvPr>
          <p:cNvSpPr>
            <a:spLocks noGrp="1"/>
          </p:cNvSpPr>
          <p:nvPr>
            <p:ph type="pic" sz="quarter" idx="10"/>
          </p:nvPr>
        </p:nvSpPr>
        <p:spPr>
          <a:xfrm>
            <a:off x="4450588" y="1"/>
            <a:ext cx="7741412" cy="6858000"/>
          </a:xfrm>
          <a:prstGeom prst="rect">
            <a:avLst/>
          </a:prstGeom>
          <a:solidFill>
            <a:schemeClr val="bg1">
              <a:lumMod val="95000"/>
            </a:schemeClr>
          </a:solidFill>
        </p:spPr>
        <p:txBody>
          <a:bodyPr rtlCol="0" anchor="ctr">
            <a:normAutofit/>
          </a:bodyPr>
          <a:lstStyle>
            <a:lvl1pPr marL="0" marR="0" indent="0" algn="ctr" defTabSz="914400" rtl="0" eaLnBrk="1" fontAlgn="base" latinLnBrk="0" hangingPunct="1">
              <a:lnSpc>
                <a:spcPct val="110000"/>
              </a:lnSpc>
              <a:spcBef>
                <a:spcPts val="0"/>
              </a:spcBef>
              <a:spcAft>
                <a:spcPts val="600"/>
              </a:spcAft>
              <a:buClr>
                <a:schemeClr val="bg2"/>
              </a:buClr>
              <a:buSzTx/>
              <a:buFont typeface="Wingdings" pitchFamily="2" charset="2"/>
              <a:buNone/>
              <a:tabLst/>
              <a:defRPr>
                <a:solidFill>
                  <a:schemeClr val="bg2">
                    <a:lumMod val="60000"/>
                    <a:lumOff val="40000"/>
                  </a:schemeClr>
                </a:solidFill>
              </a:defRPr>
            </a:lvl1pPr>
          </a:lstStyle>
          <a:p>
            <a:pPr lvl="0"/>
            <a:r>
              <a:rPr lang="en-GB" noProof="0"/>
              <a:t>Click icon to add picture</a:t>
            </a:r>
            <a:endParaRPr lang="en-GB" noProof="0" dirty="0"/>
          </a:p>
        </p:txBody>
      </p:sp>
      <p:sp>
        <p:nvSpPr>
          <p:cNvPr id="16" name="Title 1">
            <a:extLst>
              <a:ext uri="{FF2B5EF4-FFF2-40B4-BE49-F238E27FC236}">
                <a16:creationId xmlns:a16="http://schemas.microsoft.com/office/drawing/2014/main" id="{D20F4906-A87E-3D4F-A8CD-54161FB7C0F3}"/>
              </a:ext>
            </a:extLst>
          </p:cNvPr>
          <p:cNvSpPr>
            <a:spLocks noGrp="1"/>
          </p:cNvSpPr>
          <p:nvPr>
            <p:ph type="title" hasCustomPrompt="1"/>
          </p:nvPr>
        </p:nvSpPr>
        <p:spPr>
          <a:xfrm>
            <a:off x="442913" y="2328421"/>
            <a:ext cx="4007675" cy="904532"/>
          </a:xfrm>
          <a:prstGeom prst="rect">
            <a:avLst/>
          </a:prstGeom>
        </p:spPr>
        <p:txBody>
          <a:bodyPr lIns="0" anchor="b" anchorCtr="0"/>
          <a:lstStyle>
            <a:lvl1pPr>
              <a:defRPr sz="2800" b="0">
                <a:solidFill>
                  <a:schemeClr val="bg1"/>
                </a:solidFill>
                <a:latin typeface="Arial" panose="020B0604020202020204" pitchFamily="34" charset="0"/>
                <a:cs typeface="Arial" panose="020B0604020202020204" pitchFamily="34" charset="0"/>
              </a:defRPr>
            </a:lvl1pPr>
          </a:lstStyle>
          <a:p>
            <a:r>
              <a:rPr lang="en-GB" dirty="0"/>
              <a:t>Click to edit divider title</a:t>
            </a:r>
            <a:endParaRPr lang="en-US" dirty="0"/>
          </a:p>
        </p:txBody>
      </p:sp>
      <p:sp>
        <p:nvSpPr>
          <p:cNvPr id="14" name="TextBox 37">
            <a:extLst>
              <a:ext uri="{FF2B5EF4-FFF2-40B4-BE49-F238E27FC236}">
                <a16:creationId xmlns:a16="http://schemas.microsoft.com/office/drawing/2014/main" id="{C3178BAC-82DF-114B-AF54-826DC9C48CBE}"/>
              </a:ext>
            </a:extLst>
          </p:cNvPr>
          <p:cNvSpPr txBox="1">
            <a:spLocks noChangeArrowheads="1"/>
          </p:cNvSpPr>
          <p:nvPr/>
        </p:nvSpPr>
        <p:spPr bwMode="auto">
          <a:xfrm>
            <a:off x="10502902" y="1716088"/>
            <a:ext cx="1536699" cy="1252907"/>
          </a:xfrm>
          <a:prstGeom prst="rect">
            <a:avLst/>
          </a:prstGeom>
          <a:solidFill>
            <a:srgbClr val="F5C4B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18033" tIns="10795" rIns="18033" bIns="1079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Aft>
                <a:spcPts val="600"/>
              </a:spcAft>
              <a:defRPr/>
            </a:pPr>
            <a:r>
              <a:rPr lang="en-GB" altLang="en-US" sz="1000" dirty="0">
                <a:solidFill>
                  <a:schemeClr val="bg1"/>
                </a:solidFill>
                <a:cs typeface="Arial" charset="0"/>
              </a:rPr>
              <a:t>If you can read this </a:t>
            </a:r>
            <a:r>
              <a:rPr lang="en-GB" altLang="en-US" sz="1000" b="1" dirty="0">
                <a:solidFill>
                  <a:schemeClr val="bg1"/>
                </a:solidFill>
                <a:cs typeface="Arial" charset="0"/>
              </a:rPr>
              <a:t>Click on the icon to choose a picture </a:t>
            </a:r>
            <a:r>
              <a:rPr lang="en-GB" altLang="en-US" sz="1000" dirty="0">
                <a:solidFill>
                  <a:schemeClr val="bg1"/>
                </a:solidFill>
                <a:cs typeface="Arial" charset="0"/>
              </a:rPr>
              <a:t>or </a:t>
            </a:r>
            <a:br>
              <a:rPr lang="en-GB" altLang="en-US" sz="1000" dirty="0">
                <a:solidFill>
                  <a:schemeClr val="bg1"/>
                </a:solidFill>
                <a:cs typeface="Arial" charset="0"/>
              </a:rPr>
            </a:br>
            <a:r>
              <a:rPr lang="en-GB" altLang="en-US" sz="1000" b="1" dirty="0">
                <a:solidFill>
                  <a:schemeClr val="bg1"/>
                </a:solidFill>
                <a:cs typeface="Arial" charset="0"/>
              </a:rPr>
              <a:t>Reset the slide</a:t>
            </a:r>
            <a:r>
              <a:rPr lang="en-GB" altLang="en-US" sz="1000" dirty="0">
                <a:solidFill>
                  <a:schemeClr val="bg1"/>
                </a:solidFill>
                <a:cs typeface="Arial" charset="0"/>
              </a:rPr>
              <a:t>.</a:t>
            </a:r>
          </a:p>
          <a:p>
            <a:pPr algn="ctr" eaLnBrk="1" hangingPunct="1">
              <a:defRPr/>
            </a:pPr>
            <a:r>
              <a:rPr lang="en-GB" altLang="en-US" sz="700" dirty="0">
                <a:solidFill>
                  <a:schemeClr val="bg1"/>
                </a:solidFill>
                <a:cs typeface="Arial" charset="0"/>
              </a:rPr>
              <a:t>To Reset: Right click on the slide thumbnail and select ‘reset slide’ or choose the ‘Reset’ button on the ‘Home’ ribbon </a:t>
            </a:r>
            <a:br>
              <a:rPr lang="en-GB" altLang="en-US" sz="700" dirty="0">
                <a:solidFill>
                  <a:schemeClr val="bg1"/>
                </a:solidFill>
                <a:cs typeface="Arial" charset="0"/>
              </a:rPr>
            </a:br>
            <a:r>
              <a:rPr lang="en-GB" altLang="en-US" sz="700" dirty="0">
                <a:solidFill>
                  <a:schemeClr val="bg1"/>
                </a:solidFill>
                <a:cs typeface="Arial" charset="0"/>
              </a:rPr>
              <a:t>(next to the font choice box)</a:t>
            </a:r>
          </a:p>
        </p:txBody>
      </p:sp>
      <p:sp>
        <p:nvSpPr>
          <p:cNvPr id="17" name="Text Placeholder 3">
            <a:extLst>
              <a:ext uri="{FF2B5EF4-FFF2-40B4-BE49-F238E27FC236}">
                <a16:creationId xmlns:a16="http://schemas.microsoft.com/office/drawing/2014/main" id="{90DFAC21-9ED2-0448-B474-0F407158DC96}"/>
              </a:ext>
            </a:extLst>
          </p:cNvPr>
          <p:cNvSpPr>
            <a:spLocks noGrp="1"/>
          </p:cNvSpPr>
          <p:nvPr>
            <p:ph type="body" sz="quarter" idx="11"/>
          </p:nvPr>
        </p:nvSpPr>
        <p:spPr>
          <a:xfrm>
            <a:off x="442914" y="3429000"/>
            <a:ext cx="4007675" cy="1891439"/>
          </a:xfrm>
          <a:prstGeom prst="rect">
            <a:avLst/>
          </a:prstGeom>
        </p:spPr>
        <p:txBody>
          <a:bodyPr lIns="0"/>
          <a:lstStyle>
            <a:lvl1pPr marL="228600" indent="-228600">
              <a:buSzPct val="75000"/>
              <a:buFont typeface="Wingdings" pitchFamily="2" charset="2"/>
              <a:buChar char="§"/>
              <a:defRPr sz="1800">
                <a:solidFill>
                  <a:schemeClr val="bg1"/>
                </a:solidFill>
                <a:latin typeface="Arial" panose="020B0604020202020204" pitchFamily="34" charset="0"/>
                <a:cs typeface="Arial" panose="020B0604020202020204" pitchFamily="34" charset="0"/>
              </a:defRPr>
            </a:lvl1pPr>
            <a:lvl2pPr marL="685800" indent="-228600">
              <a:buSzPct val="75000"/>
              <a:buFont typeface="Wingdings" pitchFamily="2" charset="2"/>
              <a:buChar char="§"/>
              <a:defRPr sz="1600">
                <a:solidFill>
                  <a:schemeClr val="bg1"/>
                </a:solidFill>
                <a:latin typeface="Arial" panose="020B0604020202020204" pitchFamily="34" charset="0"/>
                <a:cs typeface="Arial" panose="020B0604020202020204" pitchFamily="34" charset="0"/>
              </a:defRPr>
            </a:lvl2pPr>
            <a:lvl3pPr marL="1143000" indent="-228600">
              <a:buSzPct val="75000"/>
              <a:buFont typeface="Wingdings" pitchFamily="2" charset="2"/>
              <a:buChar char="§"/>
              <a:defRPr sz="1600">
                <a:solidFill>
                  <a:schemeClr val="bg1"/>
                </a:solidFill>
                <a:latin typeface="Arial" panose="020B0604020202020204" pitchFamily="34" charset="0"/>
                <a:cs typeface="Arial" panose="020B0604020202020204" pitchFamily="34" charset="0"/>
              </a:defRPr>
            </a:lvl3pPr>
            <a:lvl4pPr marL="1600200" indent="-228600">
              <a:buSzPct val="75000"/>
              <a:buFont typeface="Wingdings" pitchFamily="2" charset="2"/>
              <a:buChar char="§"/>
              <a:defRPr sz="1600">
                <a:solidFill>
                  <a:schemeClr val="bg1"/>
                </a:solidFill>
                <a:latin typeface="Arial" panose="020B0604020202020204" pitchFamily="34" charset="0"/>
                <a:cs typeface="Arial" panose="020B0604020202020204" pitchFamily="34" charset="0"/>
              </a:defRPr>
            </a:lvl4pPr>
            <a:lvl5pPr marL="2057400" indent="-228600">
              <a:buSzPct val="75000"/>
              <a:buFont typeface="Wingdings" pitchFamily="2" charset="2"/>
              <a:buChar char="§"/>
              <a:defRPr sz="1400">
                <a:solidFill>
                  <a:schemeClr val="bg1"/>
                </a:solidFill>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142422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and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4149BDB-6D50-F049-9F9D-A75516662318}"/>
              </a:ext>
            </a:extLst>
          </p:cNvPr>
          <p:cNvSpPr/>
          <p:nvPr userDrawn="1"/>
        </p:nvSpPr>
        <p:spPr>
          <a:xfrm>
            <a:off x="7763436" y="966019"/>
            <a:ext cx="4114800" cy="2227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icture Placeholder 3"/>
          <p:cNvSpPr>
            <a:spLocks noGrp="1"/>
          </p:cNvSpPr>
          <p:nvPr>
            <p:ph type="pic" sz="quarter" idx="12"/>
          </p:nvPr>
        </p:nvSpPr>
        <p:spPr>
          <a:xfrm>
            <a:off x="8077200" y="0"/>
            <a:ext cx="4114800" cy="6858000"/>
          </a:xfrm>
          <a:prstGeom prst="rect">
            <a:avLst/>
          </a:prstGeom>
        </p:spPr>
        <p:txBody>
          <a:bodyPr anchor="ctr"/>
          <a:lstStyle>
            <a:lvl1pPr marL="0" indent="0" algn="ctr">
              <a:buNone/>
              <a:defRPr>
                <a:solidFill>
                  <a:schemeClr val="bg2"/>
                </a:solidFill>
              </a:defRPr>
            </a:lvl1pPr>
          </a:lstStyle>
          <a:p>
            <a:pPr lvl="0"/>
            <a:r>
              <a:rPr lang="en-GB" noProof="0"/>
              <a:t>Click icon to add picture</a:t>
            </a:r>
          </a:p>
        </p:txBody>
      </p:sp>
      <p:sp>
        <p:nvSpPr>
          <p:cNvPr id="8" name="Text Placeholder 8">
            <a:extLst>
              <a:ext uri="{FF2B5EF4-FFF2-40B4-BE49-F238E27FC236}">
                <a16:creationId xmlns:a16="http://schemas.microsoft.com/office/drawing/2014/main" id="{6A432A87-7E30-8642-866E-B07DDCF23ABC}"/>
              </a:ext>
            </a:extLst>
          </p:cNvPr>
          <p:cNvSpPr>
            <a:spLocks noGrp="1"/>
          </p:cNvSpPr>
          <p:nvPr>
            <p:ph type="body" sz="quarter" idx="14"/>
          </p:nvPr>
        </p:nvSpPr>
        <p:spPr>
          <a:xfrm>
            <a:off x="460073" y="1268413"/>
            <a:ext cx="7320522" cy="5094287"/>
          </a:xfrm>
        </p:spPr>
        <p:txBody>
          <a:bodyPr lIns="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3" name="Title 2">
            <a:extLst>
              <a:ext uri="{FF2B5EF4-FFF2-40B4-BE49-F238E27FC236}">
                <a16:creationId xmlns:a16="http://schemas.microsoft.com/office/drawing/2014/main" id="{B2084F21-B515-AC44-809B-358ED27C0C9C}"/>
              </a:ext>
            </a:extLst>
          </p:cNvPr>
          <p:cNvSpPr>
            <a:spLocks noGrp="1"/>
          </p:cNvSpPr>
          <p:nvPr>
            <p:ph type="title"/>
          </p:nvPr>
        </p:nvSpPr>
        <p:spPr>
          <a:xfrm>
            <a:off x="460073" y="188913"/>
            <a:ext cx="7320522" cy="792162"/>
          </a:xfrm>
        </p:spPr>
        <p:txBody>
          <a:bodyPr/>
          <a:lstStyle/>
          <a:p>
            <a:r>
              <a:rPr lang="en-GB" dirty="0"/>
              <a:t>Click to edit Master title style</a:t>
            </a:r>
            <a:endParaRPr lang="en-US" dirty="0"/>
          </a:p>
        </p:txBody>
      </p:sp>
    </p:spTree>
    <p:extLst>
      <p:ext uri="{BB962C8B-B14F-4D97-AF65-F5344CB8AC3E}">
        <p14:creationId xmlns:p14="http://schemas.microsoft.com/office/powerpoint/2010/main" val="1567625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text  and image ">
    <p:spTree>
      <p:nvGrpSpPr>
        <p:cNvPr id="1" name=""/>
        <p:cNvGrpSpPr/>
        <p:nvPr/>
      </p:nvGrpSpPr>
      <p:grpSpPr>
        <a:xfrm>
          <a:off x="0" y="0"/>
          <a:ext cx="0" cy="0"/>
          <a:chOff x="0" y="0"/>
          <a:chExt cx="0" cy="0"/>
        </a:xfrm>
      </p:grpSpPr>
      <p:sp>
        <p:nvSpPr>
          <p:cNvPr id="2" name="Title 1"/>
          <p:cNvSpPr>
            <a:spLocks noGrp="1"/>
          </p:cNvSpPr>
          <p:nvPr>
            <p:ph type="title"/>
          </p:nvPr>
        </p:nvSpPr>
        <p:spPr>
          <a:xfrm>
            <a:off x="460073" y="188913"/>
            <a:ext cx="11288472" cy="792162"/>
          </a:xfrm>
        </p:spPr>
        <p:txBody>
          <a:bodyPr/>
          <a:lstStyle/>
          <a:p>
            <a:r>
              <a:rPr lang="en-GB"/>
              <a:t>Click to edit Master title style</a:t>
            </a:r>
          </a:p>
        </p:txBody>
      </p:sp>
      <p:sp>
        <p:nvSpPr>
          <p:cNvPr id="7" name="Picture Placeholder 3"/>
          <p:cNvSpPr>
            <a:spLocks noGrp="1"/>
          </p:cNvSpPr>
          <p:nvPr>
            <p:ph type="pic" sz="quarter" idx="12"/>
          </p:nvPr>
        </p:nvSpPr>
        <p:spPr>
          <a:xfrm>
            <a:off x="6338888" y="1268412"/>
            <a:ext cx="5410200" cy="5094287"/>
          </a:xfrm>
          <a:prstGeom prst="rect">
            <a:avLst/>
          </a:prstGeom>
        </p:spPr>
        <p:txBody>
          <a:bodyPr anchor="ctr"/>
          <a:lstStyle>
            <a:lvl1pPr marL="0" indent="0" algn="ctr">
              <a:buNone/>
              <a:defRPr>
                <a:solidFill>
                  <a:schemeClr val="bg2"/>
                </a:solidFill>
              </a:defRPr>
            </a:lvl1pPr>
          </a:lstStyle>
          <a:p>
            <a:pPr lvl="0"/>
            <a:r>
              <a:rPr lang="en-GB" noProof="0"/>
              <a:t>Click icon to add picture</a:t>
            </a:r>
          </a:p>
        </p:txBody>
      </p:sp>
      <p:sp>
        <p:nvSpPr>
          <p:cNvPr id="6" name="Text Placeholder 8">
            <a:extLst>
              <a:ext uri="{FF2B5EF4-FFF2-40B4-BE49-F238E27FC236}">
                <a16:creationId xmlns:a16="http://schemas.microsoft.com/office/drawing/2014/main" id="{A0D8C37D-77AC-B149-8DCA-31CB99DF6DFD}"/>
              </a:ext>
            </a:extLst>
          </p:cNvPr>
          <p:cNvSpPr>
            <a:spLocks noGrp="1"/>
          </p:cNvSpPr>
          <p:nvPr>
            <p:ph type="body" sz="quarter" idx="14"/>
          </p:nvPr>
        </p:nvSpPr>
        <p:spPr>
          <a:xfrm>
            <a:off x="460073" y="1268413"/>
            <a:ext cx="5409674" cy="5094287"/>
          </a:xfrm>
        </p:spPr>
        <p:txBody>
          <a:bodyPr lIns="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928460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text and 2 images">
    <p:spTree>
      <p:nvGrpSpPr>
        <p:cNvPr id="1" name=""/>
        <p:cNvGrpSpPr/>
        <p:nvPr/>
      </p:nvGrpSpPr>
      <p:grpSpPr>
        <a:xfrm>
          <a:off x="0" y="0"/>
          <a:ext cx="0" cy="0"/>
          <a:chOff x="0" y="0"/>
          <a:chExt cx="0" cy="0"/>
        </a:xfrm>
      </p:grpSpPr>
      <p:sp>
        <p:nvSpPr>
          <p:cNvPr id="2" name="Title 1"/>
          <p:cNvSpPr>
            <a:spLocks noGrp="1"/>
          </p:cNvSpPr>
          <p:nvPr>
            <p:ph type="title"/>
          </p:nvPr>
        </p:nvSpPr>
        <p:spPr>
          <a:xfrm>
            <a:off x="460073" y="188913"/>
            <a:ext cx="11288472" cy="792162"/>
          </a:xfrm>
        </p:spPr>
        <p:txBody>
          <a:bodyPr/>
          <a:lstStyle/>
          <a:p>
            <a:r>
              <a:rPr lang="en-GB"/>
              <a:t>Click to edit Master title style</a:t>
            </a:r>
          </a:p>
        </p:txBody>
      </p:sp>
      <p:sp>
        <p:nvSpPr>
          <p:cNvPr id="6" name="Picture Placeholder 3"/>
          <p:cNvSpPr>
            <a:spLocks noGrp="1"/>
          </p:cNvSpPr>
          <p:nvPr>
            <p:ph type="pic" sz="quarter" idx="12"/>
          </p:nvPr>
        </p:nvSpPr>
        <p:spPr>
          <a:xfrm>
            <a:off x="6337302" y="1268411"/>
            <a:ext cx="5411786" cy="2462721"/>
          </a:xfrm>
          <a:prstGeom prst="rect">
            <a:avLst/>
          </a:prstGeom>
        </p:spPr>
        <p:txBody>
          <a:bodyPr anchor="ctr"/>
          <a:lstStyle>
            <a:lvl1pPr marL="0" indent="0" algn="ctr">
              <a:buNone/>
              <a:defRPr>
                <a:solidFill>
                  <a:schemeClr val="bg2"/>
                </a:solidFill>
              </a:defRPr>
            </a:lvl1pPr>
          </a:lstStyle>
          <a:p>
            <a:pPr lvl="0"/>
            <a:r>
              <a:rPr lang="en-GB" noProof="0"/>
              <a:t>Click icon to add picture</a:t>
            </a:r>
          </a:p>
        </p:txBody>
      </p:sp>
      <p:sp>
        <p:nvSpPr>
          <p:cNvPr id="7" name="Picture Placeholder 3"/>
          <p:cNvSpPr>
            <a:spLocks noGrp="1"/>
          </p:cNvSpPr>
          <p:nvPr>
            <p:ph type="pic" sz="quarter" idx="13"/>
          </p:nvPr>
        </p:nvSpPr>
        <p:spPr>
          <a:xfrm>
            <a:off x="6337302" y="3920873"/>
            <a:ext cx="5411786" cy="2441827"/>
          </a:xfrm>
          <a:prstGeom prst="rect">
            <a:avLst/>
          </a:prstGeom>
        </p:spPr>
        <p:txBody>
          <a:bodyPr anchor="ctr"/>
          <a:lstStyle>
            <a:lvl1pPr marL="0" indent="0" algn="ctr">
              <a:buNone/>
              <a:defRPr>
                <a:solidFill>
                  <a:schemeClr val="bg2"/>
                </a:solidFill>
              </a:defRPr>
            </a:lvl1pPr>
          </a:lstStyle>
          <a:p>
            <a:pPr lvl="0"/>
            <a:r>
              <a:rPr lang="en-GB" noProof="0"/>
              <a:t>Click icon to add picture</a:t>
            </a:r>
          </a:p>
        </p:txBody>
      </p:sp>
      <p:sp>
        <p:nvSpPr>
          <p:cNvPr id="8" name="Text Placeholder 8">
            <a:extLst>
              <a:ext uri="{FF2B5EF4-FFF2-40B4-BE49-F238E27FC236}">
                <a16:creationId xmlns:a16="http://schemas.microsoft.com/office/drawing/2014/main" id="{3B7395BF-9E33-5443-8685-E962189A88BA}"/>
              </a:ext>
            </a:extLst>
          </p:cNvPr>
          <p:cNvSpPr>
            <a:spLocks noGrp="1"/>
          </p:cNvSpPr>
          <p:nvPr>
            <p:ph type="body" sz="quarter" idx="15"/>
          </p:nvPr>
        </p:nvSpPr>
        <p:spPr>
          <a:xfrm>
            <a:off x="460073" y="1268413"/>
            <a:ext cx="5394626" cy="5094287"/>
          </a:xfrm>
        </p:spPr>
        <p:txBody>
          <a:bodyPr lIns="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330875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text and 2 images">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96AAC59-4783-8C4F-95AF-6D78E23F45E2}"/>
              </a:ext>
            </a:extLst>
          </p:cNvPr>
          <p:cNvSpPr/>
          <p:nvPr userDrawn="1"/>
        </p:nvSpPr>
        <p:spPr>
          <a:xfrm>
            <a:off x="5862638" y="966019"/>
            <a:ext cx="5886450" cy="3023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icture Placeholder 3"/>
          <p:cNvSpPr>
            <a:spLocks noGrp="1"/>
          </p:cNvSpPr>
          <p:nvPr>
            <p:ph type="pic" sz="quarter" idx="12"/>
          </p:nvPr>
        </p:nvSpPr>
        <p:spPr>
          <a:xfrm>
            <a:off x="6096000" y="0"/>
            <a:ext cx="6096000" cy="3334129"/>
          </a:xfrm>
          <a:prstGeom prst="rect">
            <a:avLst/>
          </a:prstGeom>
        </p:spPr>
        <p:txBody>
          <a:bodyPr anchor="ctr"/>
          <a:lstStyle>
            <a:lvl1pPr marL="0" indent="0" algn="ctr">
              <a:buNone/>
              <a:defRPr>
                <a:solidFill>
                  <a:schemeClr val="bg2"/>
                </a:solidFill>
              </a:defRPr>
            </a:lvl1pPr>
          </a:lstStyle>
          <a:p>
            <a:pPr lvl="0"/>
            <a:r>
              <a:rPr lang="en-GB" noProof="0"/>
              <a:t>Click icon to add picture</a:t>
            </a:r>
          </a:p>
        </p:txBody>
      </p:sp>
      <p:sp>
        <p:nvSpPr>
          <p:cNvPr id="7" name="Picture Placeholder 3"/>
          <p:cNvSpPr>
            <a:spLocks noGrp="1"/>
          </p:cNvSpPr>
          <p:nvPr>
            <p:ph type="pic" sz="quarter" idx="13"/>
          </p:nvPr>
        </p:nvSpPr>
        <p:spPr>
          <a:xfrm>
            <a:off x="6096000" y="3523870"/>
            <a:ext cx="6096000" cy="3334131"/>
          </a:xfrm>
          <a:prstGeom prst="rect">
            <a:avLst/>
          </a:prstGeom>
        </p:spPr>
        <p:txBody>
          <a:bodyPr anchor="ctr"/>
          <a:lstStyle>
            <a:lvl1pPr marL="0" indent="0" algn="ctr">
              <a:buNone/>
              <a:defRPr>
                <a:solidFill>
                  <a:schemeClr val="bg2"/>
                </a:solidFill>
              </a:defRPr>
            </a:lvl1pPr>
          </a:lstStyle>
          <a:p>
            <a:pPr lvl="0"/>
            <a:r>
              <a:rPr lang="en-GB" noProof="0"/>
              <a:t>Click icon to add picture</a:t>
            </a:r>
          </a:p>
        </p:txBody>
      </p:sp>
      <p:sp>
        <p:nvSpPr>
          <p:cNvPr id="8" name="Text Placeholder 8">
            <a:extLst>
              <a:ext uri="{FF2B5EF4-FFF2-40B4-BE49-F238E27FC236}">
                <a16:creationId xmlns:a16="http://schemas.microsoft.com/office/drawing/2014/main" id="{43923337-260D-F14D-AF8F-7FE8DBACE33C}"/>
              </a:ext>
            </a:extLst>
          </p:cNvPr>
          <p:cNvSpPr>
            <a:spLocks noGrp="1"/>
          </p:cNvSpPr>
          <p:nvPr>
            <p:ph type="body" sz="quarter" idx="15"/>
          </p:nvPr>
        </p:nvSpPr>
        <p:spPr>
          <a:xfrm>
            <a:off x="460073" y="1268413"/>
            <a:ext cx="5402565" cy="5094287"/>
          </a:xfrm>
        </p:spPr>
        <p:txBody>
          <a:bodyPr lIns="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3" name="Title 2">
            <a:extLst>
              <a:ext uri="{FF2B5EF4-FFF2-40B4-BE49-F238E27FC236}">
                <a16:creationId xmlns:a16="http://schemas.microsoft.com/office/drawing/2014/main" id="{8356DA3B-C0C7-9648-A97E-FFD484C907DB}"/>
              </a:ext>
            </a:extLst>
          </p:cNvPr>
          <p:cNvSpPr>
            <a:spLocks noGrp="1"/>
          </p:cNvSpPr>
          <p:nvPr>
            <p:ph type="title"/>
          </p:nvPr>
        </p:nvSpPr>
        <p:spPr>
          <a:xfrm>
            <a:off x="460073" y="188913"/>
            <a:ext cx="5402565" cy="792162"/>
          </a:xfrm>
        </p:spPr>
        <p:txBody>
          <a:bodyPr/>
          <a:lstStyle/>
          <a:p>
            <a:r>
              <a:rPr lang="en-GB" dirty="0"/>
              <a:t>Click to edit Master title style</a:t>
            </a:r>
            <a:endParaRPr lang="en-US" dirty="0"/>
          </a:p>
        </p:txBody>
      </p:sp>
    </p:spTree>
    <p:extLst>
      <p:ext uri="{BB962C8B-B14F-4D97-AF65-F5344CB8AC3E}">
        <p14:creationId xmlns:p14="http://schemas.microsoft.com/office/powerpoint/2010/main" val="1639086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 column text">
    <p:spTree>
      <p:nvGrpSpPr>
        <p:cNvPr id="1" name=""/>
        <p:cNvGrpSpPr/>
        <p:nvPr/>
      </p:nvGrpSpPr>
      <p:grpSpPr>
        <a:xfrm>
          <a:off x="0" y="0"/>
          <a:ext cx="0" cy="0"/>
          <a:chOff x="0" y="0"/>
          <a:chExt cx="0" cy="0"/>
        </a:xfrm>
      </p:grpSpPr>
      <p:sp>
        <p:nvSpPr>
          <p:cNvPr id="2" name="Title 1"/>
          <p:cNvSpPr>
            <a:spLocks noGrp="1"/>
          </p:cNvSpPr>
          <p:nvPr>
            <p:ph type="title"/>
          </p:nvPr>
        </p:nvSpPr>
        <p:spPr>
          <a:xfrm>
            <a:off x="460073" y="188913"/>
            <a:ext cx="11288472" cy="792162"/>
          </a:xfrm>
        </p:spPr>
        <p:txBody>
          <a:bodyPr/>
          <a:lstStyle/>
          <a:p>
            <a:r>
              <a:rPr lang="en-GB"/>
              <a:t>Click to edit Master title style</a:t>
            </a:r>
          </a:p>
        </p:txBody>
      </p:sp>
      <p:sp>
        <p:nvSpPr>
          <p:cNvPr id="7" name="Text Placeholder 8">
            <a:extLst>
              <a:ext uri="{FF2B5EF4-FFF2-40B4-BE49-F238E27FC236}">
                <a16:creationId xmlns:a16="http://schemas.microsoft.com/office/drawing/2014/main" id="{D1C0F574-B121-BA4B-B644-BD50090606CA}"/>
              </a:ext>
            </a:extLst>
          </p:cNvPr>
          <p:cNvSpPr>
            <a:spLocks noGrp="1"/>
          </p:cNvSpPr>
          <p:nvPr>
            <p:ph type="body" sz="quarter" idx="14"/>
          </p:nvPr>
        </p:nvSpPr>
        <p:spPr>
          <a:xfrm>
            <a:off x="460072" y="1268413"/>
            <a:ext cx="5402565" cy="5094287"/>
          </a:xfrm>
        </p:spPr>
        <p:txBody>
          <a:bodyPr lIns="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Text Placeholder 8">
            <a:extLst>
              <a:ext uri="{FF2B5EF4-FFF2-40B4-BE49-F238E27FC236}">
                <a16:creationId xmlns:a16="http://schemas.microsoft.com/office/drawing/2014/main" id="{B61EDA4C-0763-2640-A079-7C1108978D7D}"/>
              </a:ext>
            </a:extLst>
          </p:cNvPr>
          <p:cNvSpPr>
            <a:spLocks noGrp="1"/>
          </p:cNvSpPr>
          <p:nvPr>
            <p:ph type="body" sz="quarter" idx="15"/>
          </p:nvPr>
        </p:nvSpPr>
        <p:spPr>
          <a:xfrm>
            <a:off x="6338888" y="1268413"/>
            <a:ext cx="5385752" cy="5094287"/>
          </a:xfrm>
        </p:spPr>
        <p:txBody>
          <a:bodyPr lIns="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996405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99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 Column text">
    <p:spTree>
      <p:nvGrpSpPr>
        <p:cNvPr id="1" name=""/>
        <p:cNvGrpSpPr/>
        <p:nvPr/>
      </p:nvGrpSpPr>
      <p:grpSpPr>
        <a:xfrm>
          <a:off x="0" y="0"/>
          <a:ext cx="0" cy="0"/>
          <a:chOff x="0" y="0"/>
          <a:chExt cx="0" cy="0"/>
        </a:xfrm>
      </p:grpSpPr>
      <p:sp>
        <p:nvSpPr>
          <p:cNvPr id="2" name="Title 1"/>
          <p:cNvSpPr>
            <a:spLocks noGrp="1"/>
          </p:cNvSpPr>
          <p:nvPr>
            <p:ph type="title"/>
          </p:nvPr>
        </p:nvSpPr>
        <p:spPr>
          <a:xfrm>
            <a:off x="460073" y="188913"/>
            <a:ext cx="11288472" cy="792162"/>
          </a:xfrm>
        </p:spPr>
        <p:txBody>
          <a:bodyPr/>
          <a:lstStyle/>
          <a:p>
            <a:r>
              <a:rPr lang="en-GB"/>
              <a:t>Click to edit Master title style</a:t>
            </a:r>
          </a:p>
        </p:txBody>
      </p:sp>
      <p:sp>
        <p:nvSpPr>
          <p:cNvPr id="8" name="Text Placeholder 8">
            <a:extLst>
              <a:ext uri="{FF2B5EF4-FFF2-40B4-BE49-F238E27FC236}">
                <a16:creationId xmlns:a16="http://schemas.microsoft.com/office/drawing/2014/main" id="{20837B34-8371-5D48-9012-39AC779169A7}"/>
              </a:ext>
            </a:extLst>
          </p:cNvPr>
          <p:cNvSpPr>
            <a:spLocks noGrp="1"/>
          </p:cNvSpPr>
          <p:nvPr>
            <p:ph type="body" sz="quarter" idx="15"/>
          </p:nvPr>
        </p:nvSpPr>
        <p:spPr>
          <a:xfrm>
            <a:off x="460072" y="1268413"/>
            <a:ext cx="3410887" cy="5094288"/>
          </a:xfrm>
        </p:spPr>
        <p:txBody>
          <a:bodyPr lIns="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Text Placeholder 8">
            <a:extLst>
              <a:ext uri="{FF2B5EF4-FFF2-40B4-BE49-F238E27FC236}">
                <a16:creationId xmlns:a16="http://schemas.microsoft.com/office/drawing/2014/main" id="{6DD73E7C-16C2-BD4E-B51A-D44A9A67E653}"/>
              </a:ext>
            </a:extLst>
          </p:cNvPr>
          <p:cNvSpPr>
            <a:spLocks noGrp="1"/>
          </p:cNvSpPr>
          <p:nvPr>
            <p:ph type="body" sz="quarter" idx="16"/>
          </p:nvPr>
        </p:nvSpPr>
        <p:spPr>
          <a:xfrm>
            <a:off x="4380998" y="1268413"/>
            <a:ext cx="3410887" cy="5094288"/>
          </a:xfrm>
        </p:spPr>
        <p:txBody>
          <a:bodyPr lIns="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ext Placeholder 8">
            <a:extLst>
              <a:ext uri="{FF2B5EF4-FFF2-40B4-BE49-F238E27FC236}">
                <a16:creationId xmlns:a16="http://schemas.microsoft.com/office/drawing/2014/main" id="{D47991BE-090C-4743-BA7D-F86E3DD451A2}"/>
              </a:ext>
            </a:extLst>
          </p:cNvPr>
          <p:cNvSpPr>
            <a:spLocks noGrp="1"/>
          </p:cNvSpPr>
          <p:nvPr>
            <p:ph type="body" sz="quarter" idx="17"/>
          </p:nvPr>
        </p:nvSpPr>
        <p:spPr>
          <a:xfrm>
            <a:off x="8301923" y="1268413"/>
            <a:ext cx="3410887" cy="5094288"/>
          </a:xfrm>
        </p:spPr>
        <p:txBody>
          <a:bodyPr lIns="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527242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99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 Column with image">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8301923" y="1266774"/>
            <a:ext cx="3410887" cy="5095925"/>
          </a:xfrm>
          <a:prstGeom prst="rect">
            <a:avLst/>
          </a:prstGeom>
        </p:spPr>
        <p:txBody>
          <a:bodyPr anchor="ctr"/>
          <a:lstStyle>
            <a:lvl1pPr marL="0" indent="0" algn="ctr">
              <a:buNone/>
              <a:defRPr sz="1800">
                <a:solidFill>
                  <a:schemeClr val="bg2"/>
                </a:solidFill>
              </a:defRPr>
            </a:lvl1pPr>
          </a:lstStyle>
          <a:p>
            <a:r>
              <a:rPr lang="en-GB"/>
              <a:t>Click icon to add picture</a:t>
            </a:r>
          </a:p>
        </p:txBody>
      </p:sp>
      <p:sp>
        <p:nvSpPr>
          <p:cNvPr id="2" name="Title 1"/>
          <p:cNvSpPr>
            <a:spLocks noGrp="1"/>
          </p:cNvSpPr>
          <p:nvPr>
            <p:ph type="title"/>
          </p:nvPr>
        </p:nvSpPr>
        <p:spPr>
          <a:xfrm>
            <a:off x="460073" y="188913"/>
            <a:ext cx="11288472" cy="792162"/>
          </a:xfrm>
        </p:spPr>
        <p:txBody>
          <a:bodyPr/>
          <a:lstStyle/>
          <a:p>
            <a:r>
              <a:rPr lang="en-GB"/>
              <a:t>Click to edit Master title style</a:t>
            </a:r>
          </a:p>
        </p:txBody>
      </p:sp>
      <p:sp>
        <p:nvSpPr>
          <p:cNvPr id="6" name="Text Placeholder 8">
            <a:extLst>
              <a:ext uri="{FF2B5EF4-FFF2-40B4-BE49-F238E27FC236}">
                <a16:creationId xmlns:a16="http://schemas.microsoft.com/office/drawing/2014/main" id="{D1A3E683-D7D6-4344-B3B2-94D2A1C4741C}"/>
              </a:ext>
            </a:extLst>
          </p:cNvPr>
          <p:cNvSpPr>
            <a:spLocks noGrp="1"/>
          </p:cNvSpPr>
          <p:nvPr>
            <p:ph type="body" sz="quarter" idx="15"/>
          </p:nvPr>
        </p:nvSpPr>
        <p:spPr>
          <a:xfrm>
            <a:off x="460072" y="1268413"/>
            <a:ext cx="3410887" cy="5094288"/>
          </a:xfrm>
        </p:spPr>
        <p:txBody>
          <a:bodyPr lIns="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0" name="Text Placeholder 8">
            <a:extLst>
              <a:ext uri="{FF2B5EF4-FFF2-40B4-BE49-F238E27FC236}">
                <a16:creationId xmlns:a16="http://schemas.microsoft.com/office/drawing/2014/main" id="{369411C0-02E1-3B4B-842F-F00B7F86787F}"/>
              </a:ext>
            </a:extLst>
          </p:cNvPr>
          <p:cNvSpPr>
            <a:spLocks noGrp="1"/>
          </p:cNvSpPr>
          <p:nvPr>
            <p:ph type="body" sz="quarter" idx="16"/>
          </p:nvPr>
        </p:nvSpPr>
        <p:spPr>
          <a:xfrm>
            <a:off x="4380998" y="1268413"/>
            <a:ext cx="3410887" cy="5094288"/>
          </a:xfrm>
        </p:spPr>
        <p:txBody>
          <a:bodyPr lIns="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811242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99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 Column with 2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7" name="Picture Placeholder 3"/>
          <p:cNvSpPr>
            <a:spLocks noGrp="1"/>
          </p:cNvSpPr>
          <p:nvPr>
            <p:ph type="pic" sz="quarter" idx="13"/>
          </p:nvPr>
        </p:nvSpPr>
        <p:spPr>
          <a:xfrm>
            <a:off x="8301923" y="1268413"/>
            <a:ext cx="3410887" cy="2452272"/>
          </a:xfrm>
          <a:prstGeom prst="rect">
            <a:avLst/>
          </a:prstGeom>
        </p:spPr>
        <p:txBody>
          <a:bodyPr anchor="ctr"/>
          <a:lstStyle>
            <a:lvl1pPr marL="0" indent="0" algn="ctr">
              <a:buNone/>
              <a:defRPr>
                <a:solidFill>
                  <a:schemeClr val="bg2"/>
                </a:solidFill>
              </a:defRPr>
            </a:lvl1pPr>
          </a:lstStyle>
          <a:p>
            <a:pPr lvl="0"/>
            <a:r>
              <a:rPr lang="en-GB" noProof="0"/>
              <a:t>Click icon to add picture</a:t>
            </a:r>
          </a:p>
        </p:txBody>
      </p:sp>
      <p:sp>
        <p:nvSpPr>
          <p:cNvPr id="9" name="Picture Placeholder 3"/>
          <p:cNvSpPr>
            <a:spLocks noGrp="1"/>
          </p:cNvSpPr>
          <p:nvPr>
            <p:ph type="pic" sz="quarter" idx="14"/>
          </p:nvPr>
        </p:nvSpPr>
        <p:spPr>
          <a:xfrm>
            <a:off x="8301923" y="3910425"/>
            <a:ext cx="3410887" cy="2452273"/>
          </a:xfrm>
          <a:prstGeom prst="rect">
            <a:avLst/>
          </a:prstGeom>
        </p:spPr>
        <p:txBody>
          <a:bodyPr anchor="ctr"/>
          <a:lstStyle>
            <a:lvl1pPr marL="0" indent="0" algn="ctr">
              <a:buNone/>
              <a:defRPr>
                <a:solidFill>
                  <a:schemeClr val="bg2"/>
                </a:solidFill>
              </a:defRPr>
            </a:lvl1pPr>
          </a:lstStyle>
          <a:p>
            <a:pPr lvl="0"/>
            <a:r>
              <a:rPr lang="en-GB" noProof="0"/>
              <a:t>Click icon to add picture</a:t>
            </a:r>
          </a:p>
        </p:txBody>
      </p:sp>
      <p:sp>
        <p:nvSpPr>
          <p:cNvPr id="11" name="Text Placeholder 8">
            <a:extLst>
              <a:ext uri="{FF2B5EF4-FFF2-40B4-BE49-F238E27FC236}">
                <a16:creationId xmlns:a16="http://schemas.microsoft.com/office/drawing/2014/main" id="{045B9DE6-0851-714C-8F7E-D5295621E020}"/>
              </a:ext>
            </a:extLst>
          </p:cNvPr>
          <p:cNvSpPr>
            <a:spLocks noGrp="1"/>
          </p:cNvSpPr>
          <p:nvPr>
            <p:ph type="body" sz="quarter" idx="15"/>
          </p:nvPr>
        </p:nvSpPr>
        <p:spPr>
          <a:xfrm>
            <a:off x="460072" y="1268413"/>
            <a:ext cx="3410887" cy="5094288"/>
          </a:xfrm>
        </p:spPr>
        <p:txBody>
          <a:bodyPr lIns="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Text Placeholder 8">
            <a:extLst>
              <a:ext uri="{FF2B5EF4-FFF2-40B4-BE49-F238E27FC236}">
                <a16:creationId xmlns:a16="http://schemas.microsoft.com/office/drawing/2014/main" id="{7AEA0DEA-8049-4F4B-A18B-E4A9BE78805A}"/>
              </a:ext>
            </a:extLst>
          </p:cNvPr>
          <p:cNvSpPr>
            <a:spLocks noGrp="1"/>
          </p:cNvSpPr>
          <p:nvPr>
            <p:ph type="body" sz="quarter" idx="16"/>
          </p:nvPr>
        </p:nvSpPr>
        <p:spPr>
          <a:xfrm>
            <a:off x="4380998" y="1268413"/>
            <a:ext cx="3410887" cy="5094288"/>
          </a:xfrm>
        </p:spPr>
        <p:txBody>
          <a:bodyPr lIns="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104664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99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60073" y="188913"/>
            <a:ext cx="11288472" cy="792162"/>
          </a:xfrm>
        </p:spPr>
        <p:txBody>
          <a:bodyPr/>
          <a:lstStyle/>
          <a:p>
            <a:r>
              <a:rPr lang="en-GB"/>
              <a:t>Click to edit Master title style</a:t>
            </a:r>
            <a:endParaRPr lang="en-GB" dirty="0"/>
          </a:p>
        </p:txBody>
      </p:sp>
      <p:sp>
        <p:nvSpPr>
          <p:cNvPr id="5" name="Picture Placeholder 4">
            <a:extLst>
              <a:ext uri="{FF2B5EF4-FFF2-40B4-BE49-F238E27FC236}">
                <a16:creationId xmlns:a16="http://schemas.microsoft.com/office/drawing/2014/main" id="{98A80418-D0D6-7744-A083-A42BF92C7C28}"/>
              </a:ext>
            </a:extLst>
          </p:cNvPr>
          <p:cNvSpPr>
            <a:spLocks noGrp="1"/>
          </p:cNvSpPr>
          <p:nvPr>
            <p:ph type="pic" sz="quarter" idx="11"/>
          </p:nvPr>
        </p:nvSpPr>
        <p:spPr>
          <a:xfrm>
            <a:off x="460073" y="1268413"/>
            <a:ext cx="11289015" cy="5094287"/>
          </a:xfrm>
          <a:prstGeom prst="rect">
            <a:avLst/>
          </a:prstGeom>
        </p:spPr>
        <p:txBody>
          <a:bodyPr/>
          <a:lstStyle/>
          <a:p>
            <a:endParaRPr lang="en-US"/>
          </a:p>
        </p:txBody>
      </p:sp>
    </p:spTree>
    <p:extLst>
      <p:ext uri="{BB962C8B-B14F-4D97-AF65-F5344CB8AC3E}">
        <p14:creationId xmlns:p14="http://schemas.microsoft.com/office/powerpoint/2010/main" val="2988118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2_Title only">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8A80418-D0D6-7744-A083-A42BF92C7C28}"/>
              </a:ext>
            </a:extLst>
          </p:cNvPr>
          <p:cNvSpPr>
            <a:spLocks noGrp="1"/>
          </p:cNvSpPr>
          <p:nvPr>
            <p:ph type="pic" sz="quarter" idx="11"/>
          </p:nvPr>
        </p:nvSpPr>
        <p:spPr>
          <a:xfrm>
            <a:off x="0" y="0"/>
            <a:ext cx="12192000" cy="6857999"/>
          </a:xfrm>
          <a:prstGeom prst="rect">
            <a:avLst/>
          </a:prstGeom>
        </p:spPr>
        <p:txBody>
          <a:bodyPr/>
          <a:lstStyle/>
          <a:p>
            <a:endParaRPr lang="en-US"/>
          </a:p>
        </p:txBody>
      </p:sp>
    </p:spTree>
    <p:extLst>
      <p:ext uri="{BB962C8B-B14F-4D97-AF65-F5344CB8AC3E}">
        <p14:creationId xmlns:p14="http://schemas.microsoft.com/office/powerpoint/2010/main" val="657096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Divider_preset image 4">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CC84D24-DD81-0C48-8BE9-8D4E468294C7}"/>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flipH="1">
            <a:off x="4450585" y="1"/>
            <a:ext cx="7741415" cy="6858000"/>
          </a:xfrm>
          <a:prstGeom prst="rect">
            <a:avLst/>
          </a:prstGeom>
        </p:spPr>
      </p:pic>
      <p:sp>
        <p:nvSpPr>
          <p:cNvPr id="6" name="Rectangle 5">
            <a:extLst>
              <a:ext uri="{FF2B5EF4-FFF2-40B4-BE49-F238E27FC236}">
                <a16:creationId xmlns:a16="http://schemas.microsoft.com/office/drawing/2014/main" id="{94FAAF9A-B017-8040-8535-4DBEEC88CE87}"/>
              </a:ext>
            </a:extLst>
          </p:cNvPr>
          <p:cNvSpPr/>
          <p:nvPr userDrawn="1"/>
        </p:nvSpPr>
        <p:spPr>
          <a:xfrm flipV="1">
            <a:off x="1" y="-3"/>
            <a:ext cx="4450584" cy="6858001"/>
          </a:xfrm>
          <a:prstGeom prst="rect">
            <a:avLst/>
          </a:prstGeom>
          <a:solidFill>
            <a:srgbClr val="A64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D2C2C"/>
              </a:solidFill>
            </a:endParaRPr>
          </a:p>
        </p:txBody>
      </p:sp>
      <p:sp>
        <p:nvSpPr>
          <p:cNvPr id="15" name="Title 1">
            <a:extLst>
              <a:ext uri="{FF2B5EF4-FFF2-40B4-BE49-F238E27FC236}">
                <a16:creationId xmlns:a16="http://schemas.microsoft.com/office/drawing/2014/main" id="{41B5CAE0-0288-0C41-8835-C2AEDD921BFE}"/>
              </a:ext>
            </a:extLst>
          </p:cNvPr>
          <p:cNvSpPr>
            <a:spLocks noGrp="1"/>
          </p:cNvSpPr>
          <p:nvPr>
            <p:ph type="title" hasCustomPrompt="1"/>
          </p:nvPr>
        </p:nvSpPr>
        <p:spPr>
          <a:xfrm>
            <a:off x="442912" y="2328421"/>
            <a:ext cx="4007676" cy="904532"/>
          </a:xfrm>
          <a:prstGeom prst="rect">
            <a:avLst/>
          </a:prstGeom>
        </p:spPr>
        <p:txBody>
          <a:bodyPr lIns="0" anchor="b" anchorCtr="0"/>
          <a:lstStyle>
            <a:lvl1pPr>
              <a:defRPr sz="2800" b="0">
                <a:solidFill>
                  <a:schemeClr val="bg1"/>
                </a:solidFill>
                <a:latin typeface="Arial" panose="020B0604020202020204" pitchFamily="34" charset="0"/>
                <a:cs typeface="Arial" panose="020B0604020202020204" pitchFamily="34" charset="0"/>
              </a:defRPr>
            </a:lvl1pPr>
          </a:lstStyle>
          <a:p>
            <a:r>
              <a:rPr lang="en-GB" dirty="0"/>
              <a:t>Click to edit divider title</a:t>
            </a:r>
            <a:endParaRPr lang="en-US" dirty="0"/>
          </a:p>
        </p:txBody>
      </p:sp>
      <p:sp>
        <p:nvSpPr>
          <p:cNvPr id="14" name="Text Placeholder 3">
            <a:extLst>
              <a:ext uri="{FF2B5EF4-FFF2-40B4-BE49-F238E27FC236}">
                <a16:creationId xmlns:a16="http://schemas.microsoft.com/office/drawing/2014/main" id="{2FE50C11-38ED-3644-9A09-150985F81A06}"/>
              </a:ext>
            </a:extLst>
          </p:cNvPr>
          <p:cNvSpPr>
            <a:spLocks noGrp="1"/>
          </p:cNvSpPr>
          <p:nvPr>
            <p:ph type="body" sz="quarter" idx="11"/>
          </p:nvPr>
        </p:nvSpPr>
        <p:spPr>
          <a:xfrm>
            <a:off x="442913" y="3429000"/>
            <a:ext cx="4007676" cy="1891439"/>
          </a:xfrm>
          <a:prstGeom prst="rect">
            <a:avLst/>
          </a:prstGeom>
        </p:spPr>
        <p:txBody>
          <a:bodyPr lIns="0"/>
          <a:lstStyle>
            <a:lvl1pPr marL="228600" indent="-228600">
              <a:buSzPct val="75000"/>
              <a:buFont typeface="Wingdings" pitchFamily="2" charset="2"/>
              <a:buChar char="§"/>
              <a:defRPr sz="1800">
                <a:solidFill>
                  <a:schemeClr val="bg1"/>
                </a:solidFill>
                <a:latin typeface="Arial" panose="020B0604020202020204" pitchFamily="34" charset="0"/>
                <a:cs typeface="Arial" panose="020B0604020202020204" pitchFamily="34" charset="0"/>
              </a:defRPr>
            </a:lvl1pPr>
            <a:lvl2pPr marL="685800" indent="-228600">
              <a:buSzPct val="75000"/>
              <a:buFont typeface="Wingdings" pitchFamily="2" charset="2"/>
              <a:buChar char="§"/>
              <a:defRPr sz="1600">
                <a:solidFill>
                  <a:schemeClr val="bg1"/>
                </a:solidFill>
                <a:latin typeface="Arial" panose="020B0604020202020204" pitchFamily="34" charset="0"/>
                <a:cs typeface="Arial" panose="020B0604020202020204" pitchFamily="34" charset="0"/>
              </a:defRPr>
            </a:lvl2pPr>
            <a:lvl3pPr marL="1143000" indent="-228600">
              <a:buSzPct val="75000"/>
              <a:buFont typeface="Wingdings" pitchFamily="2" charset="2"/>
              <a:buChar char="§"/>
              <a:defRPr sz="1600">
                <a:solidFill>
                  <a:schemeClr val="bg1"/>
                </a:solidFill>
                <a:latin typeface="Arial" panose="020B0604020202020204" pitchFamily="34" charset="0"/>
                <a:cs typeface="Arial" panose="020B0604020202020204" pitchFamily="34" charset="0"/>
              </a:defRPr>
            </a:lvl3pPr>
            <a:lvl4pPr marL="1600200" indent="-228600">
              <a:buSzPct val="75000"/>
              <a:buFont typeface="Wingdings" pitchFamily="2" charset="2"/>
              <a:buChar char="§"/>
              <a:defRPr sz="1600">
                <a:solidFill>
                  <a:schemeClr val="bg1"/>
                </a:solidFill>
                <a:latin typeface="Arial" panose="020B0604020202020204" pitchFamily="34" charset="0"/>
                <a:cs typeface="Arial" panose="020B0604020202020204" pitchFamily="34" charset="0"/>
              </a:defRPr>
            </a:lvl4pPr>
            <a:lvl5pPr marL="2057400" indent="-228600">
              <a:buSzPct val="75000"/>
              <a:buFont typeface="Wingdings" pitchFamily="2" charset="2"/>
              <a:buChar char="§"/>
              <a:defRPr sz="1400">
                <a:solidFill>
                  <a:schemeClr val="bg1"/>
                </a:solidFill>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1615626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60073" y="188913"/>
            <a:ext cx="11288472" cy="792162"/>
          </a:xfrm>
        </p:spPr>
        <p:txBody>
          <a:bodyPr/>
          <a:lstStyle/>
          <a:p>
            <a:r>
              <a:rPr lang="en-US" dirty="0"/>
              <a:t>Click to edit Master title style</a:t>
            </a:r>
            <a:endParaRPr lang="en-GB" dirty="0"/>
          </a:p>
        </p:txBody>
      </p:sp>
      <p:sp>
        <p:nvSpPr>
          <p:cNvPr id="6" name="Table Placeholder 5">
            <a:extLst>
              <a:ext uri="{FF2B5EF4-FFF2-40B4-BE49-F238E27FC236}">
                <a16:creationId xmlns:a16="http://schemas.microsoft.com/office/drawing/2014/main" id="{41C05B6D-E4AF-FB47-BAB5-1998BCB61252}"/>
              </a:ext>
            </a:extLst>
          </p:cNvPr>
          <p:cNvSpPr>
            <a:spLocks noGrp="1"/>
          </p:cNvSpPr>
          <p:nvPr>
            <p:ph type="tbl" sz="quarter" idx="13"/>
          </p:nvPr>
        </p:nvSpPr>
        <p:spPr>
          <a:xfrm>
            <a:off x="460073" y="1268412"/>
            <a:ext cx="11288472" cy="5094288"/>
          </a:xfrm>
          <a:prstGeom prst="rect">
            <a:avLst/>
          </a:prstGeom>
        </p:spPr>
        <p:txBody>
          <a:bodyPr/>
          <a:lstStyle/>
          <a:p>
            <a:endParaRPr lang="en-US" dirty="0"/>
          </a:p>
        </p:txBody>
      </p:sp>
    </p:spTree>
    <p:extLst>
      <p:ext uri="{BB962C8B-B14F-4D97-AF65-F5344CB8AC3E}">
        <p14:creationId xmlns:p14="http://schemas.microsoft.com/office/powerpoint/2010/main" val="2041784162"/>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Tree>
    <p:extLst>
      <p:ext uri="{BB962C8B-B14F-4D97-AF65-F5344CB8AC3E}">
        <p14:creationId xmlns:p14="http://schemas.microsoft.com/office/powerpoint/2010/main" val="943908561"/>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Divider_insert image">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D20F4906-A87E-3D4F-A8CD-54161FB7C0F3}"/>
              </a:ext>
            </a:extLst>
          </p:cNvPr>
          <p:cNvSpPr>
            <a:spLocks noGrp="1"/>
          </p:cNvSpPr>
          <p:nvPr>
            <p:ph type="title" hasCustomPrompt="1"/>
          </p:nvPr>
        </p:nvSpPr>
        <p:spPr>
          <a:xfrm>
            <a:off x="442912" y="2328421"/>
            <a:ext cx="5653088" cy="904532"/>
          </a:xfrm>
          <a:prstGeom prst="rect">
            <a:avLst/>
          </a:prstGeom>
        </p:spPr>
        <p:txBody>
          <a:bodyPr lIns="0" anchor="b" anchorCtr="0"/>
          <a:lstStyle>
            <a:lvl1pPr>
              <a:defRPr sz="2800" b="0">
                <a:solidFill>
                  <a:schemeClr val="bg1"/>
                </a:solidFill>
                <a:latin typeface="Arial" panose="020B0604020202020204" pitchFamily="34" charset="0"/>
                <a:cs typeface="Arial" panose="020B0604020202020204" pitchFamily="34" charset="0"/>
              </a:defRPr>
            </a:lvl1pPr>
          </a:lstStyle>
          <a:p>
            <a:r>
              <a:rPr lang="en-GB" dirty="0"/>
              <a:t>Click to edit divider title</a:t>
            </a:r>
            <a:endParaRPr lang="en-US" dirty="0"/>
          </a:p>
        </p:txBody>
      </p:sp>
      <p:sp>
        <p:nvSpPr>
          <p:cNvPr id="17" name="Text Placeholder 3">
            <a:extLst>
              <a:ext uri="{FF2B5EF4-FFF2-40B4-BE49-F238E27FC236}">
                <a16:creationId xmlns:a16="http://schemas.microsoft.com/office/drawing/2014/main" id="{90DFAC21-9ED2-0448-B474-0F407158DC96}"/>
              </a:ext>
            </a:extLst>
          </p:cNvPr>
          <p:cNvSpPr>
            <a:spLocks noGrp="1"/>
          </p:cNvSpPr>
          <p:nvPr>
            <p:ph type="body" sz="quarter" idx="11"/>
          </p:nvPr>
        </p:nvSpPr>
        <p:spPr>
          <a:xfrm>
            <a:off x="442913" y="3429000"/>
            <a:ext cx="5653088" cy="1456809"/>
          </a:xfrm>
          <a:prstGeom prst="rect">
            <a:avLst/>
          </a:prstGeom>
        </p:spPr>
        <p:txBody>
          <a:bodyPr lIns="0">
            <a:spAutoFit/>
          </a:bodyPr>
          <a:lstStyle>
            <a:lvl1pPr marL="228600" indent="-228600">
              <a:buSzPct val="75000"/>
              <a:buFont typeface="Wingdings" pitchFamily="2" charset="2"/>
              <a:buChar char="§"/>
              <a:defRPr sz="1800">
                <a:solidFill>
                  <a:schemeClr val="bg1"/>
                </a:solidFill>
                <a:latin typeface="Arial" panose="020B0604020202020204" pitchFamily="34" charset="0"/>
                <a:cs typeface="Arial" panose="020B0604020202020204" pitchFamily="34" charset="0"/>
              </a:defRPr>
            </a:lvl1pPr>
            <a:lvl2pPr marL="685800" indent="-228600">
              <a:buSzPct val="75000"/>
              <a:buFont typeface="Wingdings" pitchFamily="2" charset="2"/>
              <a:buChar char="§"/>
              <a:defRPr sz="1600">
                <a:solidFill>
                  <a:schemeClr val="bg1"/>
                </a:solidFill>
                <a:latin typeface="Arial" panose="020B0604020202020204" pitchFamily="34" charset="0"/>
                <a:cs typeface="Arial" panose="020B0604020202020204" pitchFamily="34" charset="0"/>
              </a:defRPr>
            </a:lvl2pPr>
            <a:lvl3pPr marL="1143000" indent="-228600">
              <a:buSzPct val="75000"/>
              <a:buFont typeface="Wingdings" pitchFamily="2" charset="2"/>
              <a:buChar char="§"/>
              <a:defRPr sz="1600">
                <a:solidFill>
                  <a:schemeClr val="bg1"/>
                </a:solidFill>
                <a:latin typeface="Arial" panose="020B0604020202020204" pitchFamily="34" charset="0"/>
                <a:cs typeface="Arial" panose="020B0604020202020204" pitchFamily="34" charset="0"/>
              </a:defRPr>
            </a:lvl3pPr>
            <a:lvl4pPr marL="1600200" indent="-228600">
              <a:buSzPct val="75000"/>
              <a:buFont typeface="Wingdings" pitchFamily="2" charset="2"/>
              <a:buChar char="§"/>
              <a:defRPr sz="1600">
                <a:solidFill>
                  <a:schemeClr val="bg1"/>
                </a:solidFill>
                <a:latin typeface="Arial" panose="020B0604020202020204" pitchFamily="34" charset="0"/>
                <a:cs typeface="Arial" panose="020B0604020202020204" pitchFamily="34" charset="0"/>
              </a:defRPr>
            </a:lvl4pPr>
            <a:lvl5pPr marL="2057400" indent="-228600">
              <a:buSzPct val="75000"/>
              <a:buFont typeface="Wingdings" pitchFamily="2" charset="2"/>
              <a:buChar char="§"/>
              <a:defRPr sz="1400">
                <a:solidFill>
                  <a:schemeClr val="bg1"/>
                </a:solidFill>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3943643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Divider_plain ">
    <p:bg>
      <p:bgPr>
        <a:solidFill>
          <a:srgbClr val="425563"/>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D660EA9-5737-D747-AF85-423789FC4CC7}"/>
              </a:ext>
            </a:extLst>
          </p:cNvPr>
          <p:cNvSpPr>
            <a:spLocks noGrp="1"/>
          </p:cNvSpPr>
          <p:nvPr>
            <p:ph type="title" hasCustomPrompt="1"/>
          </p:nvPr>
        </p:nvSpPr>
        <p:spPr>
          <a:xfrm>
            <a:off x="442913" y="1907390"/>
            <a:ext cx="10696575" cy="1325563"/>
          </a:xfrm>
          <a:prstGeom prst="rect">
            <a:avLst/>
          </a:prstGeom>
        </p:spPr>
        <p:txBody>
          <a:bodyPr lIns="0" anchor="b" anchorCtr="0"/>
          <a:lstStyle>
            <a:lvl1pPr>
              <a:defRPr sz="2800" b="0">
                <a:solidFill>
                  <a:schemeClr val="bg1"/>
                </a:solidFill>
                <a:latin typeface="Arial" panose="020B0604020202020204" pitchFamily="34" charset="0"/>
                <a:cs typeface="Arial" panose="020B0604020202020204" pitchFamily="34" charset="0"/>
              </a:defRPr>
            </a:lvl1pPr>
          </a:lstStyle>
          <a:p>
            <a:r>
              <a:rPr lang="en-GB" dirty="0"/>
              <a:t>Click to edit divider title</a:t>
            </a:r>
            <a:endParaRPr lang="en-US" dirty="0"/>
          </a:p>
        </p:txBody>
      </p:sp>
      <p:sp>
        <p:nvSpPr>
          <p:cNvPr id="4" name="Text Placeholder 3">
            <a:extLst>
              <a:ext uri="{FF2B5EF4-FFF2-40B4-BE49-F238E27FC236}">
                <a16:creationId xmlns:a16="http://schemas.microsoft.com/office/drawing/2014/main" id="{18D1FDC8-AA5D-D74A-87D8-0B1D4D6841A0}"/>
              </a:ext>
            </a:extLst>
          </p:cNvPr>
          <p:cNvSpPr>
            <a:spLocks noGrp="1"/>
          </p:cNvSpPr>
          <p:nvPr>
            <p:ph type="body" sz="quarter" idx="11"/>
          </p:nvPr>
        </p:nvSpPr>
        <p:spPr>
          <a:xfrm>
            <a:off x="442913" y="3429000"/>
            <a:ext cx="10696575" cy="1891439"/>
          </a:xfrm>
          <a:prstGeom prst="rect">
            <a:avLst/>
          </a:prstGeom>
        </p:spPr>
        <p:txBody>
          <a:bodyPr lIns="0"/>
          <a:lstStyle>
            <a:lvl1pPr marL="228600" indent="-228600">
              <a:buSzPct val="75000"/>
              <a:buFont typeface="Wingdings" pitchFamily="2" charset="2"/>
              <a:buChar char="§"/>
              <a:defRPr sz="1800">
                <a:solidFill>
                  <a:schemeClr val="bg1"/>
                </a:solidFill>
                <a:latin typeface="Arial" panose="020B0604020202020204" pitchFamily="34" charset="0"/>
                <a:cs typeface="Arial" panose="020B0604020202020204" pitchFamily="34" charset="0"/>
              </a:defRPr>
            </a:lvl1pPr>
            <a:lvl2pPr marL="685800" indent="-228600">
              <a:buSzPct val="75000"/>
              <a:buFont typeface="Wingdings" pitchFamily="2" charset="2"/>
              <a:buChar char="§"/>
              <a:defRPr sz="1600">
                <a:solidFill>
                  <a:schemeClr val="bg1"/>
                </a:solidFill>
                <a:latin typeface="Arial" panose="020B0604020202020204" pitchFamily="34" charset="0"/>
                <a:cs typeface="Arial" panose="020B0604020202020204" pitchFamily="34" charset="0"/>
              </a:defRPr>
            </a:lvl2pPr>
            <a:lvl3pPr marL="1143000" indent="-228600">
              <a:buSzPct val="75000"/>
              <a:buFont typeface="Wingdings" pitchFamily="2" charset="2"/>
              <a:buChar char="§"/>
              <a:defRPr sz="1600">
                <a:solidFill>
                  <a:schemeClr val="bg1"/>
                </a:solidFill>
                <a:latin typeface="Arial" panose="020B0604020202020204" pitchFamily="34" charset="0"/>
                <a:cs typeface="Arial" panose="020B0604020202020204" pitchFamily="34" charset="0"/>
              </a:defRPr>
            </a:lvl3pPr>
            <a:lvl4pPr marL="1600200" indent="-228600">
              <a:buSzPct val="75000"/>
              <a:buFont typeface="Wingdings" pitchFamily="2" charset="2"/>
              <a:buChar char="§"/>
              <a:defRPr sz="1600">
                <a:solidFill>
                  <a:schemeClr val="bg1"/>
                </a:solidFill>
                <a:latin typeface="Arial" panose="020B0604020202020204" pitchFamily="34" charset="0"/>
                <a:cs typeface="Arial" panose="020B0604020202020204" pitchFamily="34" charset="0"/>
              </a:defRPr>
            </a:lvl4pPr>
            <a:lvl5pPr marL="2057400" indent="-228600">
              <a:buSzPct val="75000"/>
              <a:buFont typeface="Wingdings" pitchFamily="2" charset="2"/>
              <a:buChar char="§"/>
              <a:defRPr sz="1600">
                <a:solidFill>
                  <a:schemeClr val="bg1"/>
                </a:solidFill>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5" name="Picture 4">
            <a:extLst>
              <a:ext uri="{FF2B5EF4-FFF2-40B4-BE49-F238E27FC236}">
                <a16:creationId xmlns:a16="http://schemas.microsoft.com/office/drawing/2014/main" id="{7D2B1810-EF1E-B342-A761-FA7D11A18F25}"/>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9624" y="0"/>
            <a:ext cx="12201623" cy="6858000"/>
          </a:xfrm>
          <a:prstGeom prst="rect">
            <a:avLst/>
          </a:prstGeom>
        </p:spPr>
      </p:pic>
    </p:spTree>
    <p:extLst>
      <p:ext uri="{BB962C8B-B14F-4D97-AF65-F5344CB8AC3E}">
        <p14:creationId xmlns:p14="http://schemas.microsoft.com/office/powerpoint/2010/main" val="614392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528">
          <p15:clr>
            <a:srgbClr val="FBAE40"/>
          </p15:clr>
        </p15:guide>
        <p15:guide id="2" orient="horz" pos="4176">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Divider_preset image 4">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72E13C-D1A0-E541-B869-F08282E4AB7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450585" y="-1"/>
            <a:ext cx="7741414" cy="6858001"/>
          </a:xfrm>
          <a:prstGeom prst="rect">
            <a:avLst/>
          </a:prstGeom>
        </p:spPr>
      </p:pic>
      <p:sp>
        <p:nvSpPr>
          <p:cNvPr id="5" name="Rectangle 4">
            <a:extLst>
              <a:ext uri="{FF2B5EF4-FFF2-40B4-BE49-F238E27FC236}">
                <a16:creationId xmlns:a16="http://schemas.microsoft.com/office/drawing/2014/main" id="{71AA486E-0A60-9141-A5F1-95CC47F5FF15}"/>
              </a:ext>
            </a:extLst>
          </p:cNvPr>
          <p:cNvSpPr/>
          <p:nvPr userDrawn="1"/>
        </p:nvSpPr>
        <p:spPr>
          <a:xfrm flipV="1">
            <a:off x="1" y="-3"/>
            <a:ext cx="4450584" cy="6858001"/>
          </a:xfrm>
          <a:prstGeom prst="rect">
            <a:avLst/>
          </a:prstGeom>
          <a:solidFill>
            <a:srgbClr val="A64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D2C2C"/>
              </a:solidFill>
            </a:endParaRPr>
          </a:p>
        </p:txBody>
      </p:sp>
      <p:sp>
        <p:nvSpPr>
          <p:cNvPr id="15" name="Title 1">
            <a:extLst>
              <a:ext uri="{FF2B5EF4-FFF2-40B4-BE49-F238E27FC236}">
                <a16:creationId xmlns:a16="http://schemas.microsoft.com/office/drawing/2014/main" id="{41B5CAE0-0288-0C41-8835-C2AEDD921BFE}"/>
              </a:ext>
            </a:extLst>
          </p:cNvPr>
          <p:cNvSpPr>
            <a:spLocks noGrp="1"/>
          </p:cNvSpPr>
          <p:nvPr>
            <p:ph type="title" hasCustomPrompt="1"/>
          </p:nvPr>
        </p:nvSpPr>
        <p:spPr>
          <a:xfrm>
            <a:off x="442912" y="2328421"/>
            <a:ext cx="4007676" cy="904532"/>
          </a:xfrm>
          <a:prstGeom prst="rect">
            <a:avLst/>
          </a:prstGeom>
        </p:spPr>
        <p:txBody>
          <a:bodyPr lIns="0" anchor="b" anchorCtr="0"/>
          <a:lstStyle>
            <a:lvl1pPr>
              <a:defRPr sz="2800" b="0">
                <a:solidFill>
                  <a:schemeClr val="bg1"/>
                </a:solidFill>
                <a:latin typeface="Arial" panose="020B0604020202020204" pitchFamily="34" charset="0"/>
                <a:cs typeface="Arial" panose="020B0604020202020204" pitchFamily="34" charset="0"/>
              </a:defRPr>
            </a:lvl1pPr>
          </a:lstStyle>
          <a:p>
            <a:r>
              <a:rPr lang="en-GB" dirty="0"/>
              <a:t>Click to edit divider title</a:t>
            </a:r>
            <a:endParaRPr lang="en-US" dirty="0"/>
          </a:p>
        </p:txBody>
      </p:sp>
      <p:sp>
        <p:nvSpPr>
          <p:cNvPr id="14" name="Text Placeholder 3">
            <a:extLst>
              <a:ext uri="{FF2B5EF4-FFF2-40B4-BE49-F238E27FC236}">
                <a16:creationId xmlns:a16="http://schemas.microsoft.com/office/drawing/2014/main" id="{2FE50C11-38ED-3644-9A09-150985F81A06}"/>
              </a:ext>
            </a:extLst>
          </p:cNvPr>
          <p:cNvSpPr>
            <a:spLocks noGrp="1"/>
          </p:cNvSpPr>
          <p:nvPr>
            <p:ph type="body" sz="quarter" idx="11"/>
          </p:nvPr>
        </p:nvSpPr>
        <p:spPr>
          <a:xfrm>
            <a:off x="442913" y="3429000"/>
            <a:ext cx="4007676" cy="1891439"/>
          </a:xfrm>
          <a:prstGeom prst="rect">
            <a:avLst/>
          </a:prstGeom>
        </p:spPr>
        <p:txBody>
          <a:bodyPr lIns="0"/>
          <a:lstStyle>
            <a:lvl1pPr marL="228600" indent="-228600">
              <a:buSzPct val="75000"/>
              <a:buFont typeface="Wingdings" pitchFamily="2" charset="2"/>
              <a:buChar char="§"/>
              <a:defRPr sz="1800">
                <a:solidFill>
                  <a:schemeClr val="bg1"/>
                </a:solidFill>
                <a:latin typeface="Arial" panose="020B0604020202020204" pitchFamily="34" charset="0"/>
                <a:cs typeface="Arial" panose="020B0604020202020204" pitchFamily="34" charset="0"/>
              </a:defRPr>
            </a:lvl1pPr>
            <a:lvl2pPr marL="685800" indent="-228600">
              <a:buSzPct val="75000"/>
              <a:buFont typeface="Wingdings" pitchFamily="2" charset="2"/>
              <a:buChar char="§"/>
              <a:defRPr sz="1600">
                <a:solidFill>
                  <a:schemeClr val="bg1"/>
                </a:solidFill>
                <a:latin typeface="Arial" panose="020B0604020202020204" pitchFamily="34" charset="0"/>
                <a:cs typeface="Arial" panose="020B0604020202020204" pitchFamily="34" charset="0"/>
              </a:defRPr>
            </a:lvl2pPr>
            <a:lvl3pPr marL="1143000" indent="-228600">
              <a:buSzPct val="75000"/>
              <a:buFont typeface="Wingdings" pitchFamily="2" charset="2"/>
              <a:buChar char="§"/>
              <a:defRPr sz="1600">
                <a:solidFill>
                  <a:schemeClr val="bg1"/>
                </a:solidFill>
                <a:latin typeface="Arial" panose="020B0604020202020204" pitchFamily="34" charset="0"/>
                <a:cs typeface="Arial" panose="020B0604020202020204" pitchFamily="34" charset="0"/>
              </a:defRPr>
            </a:lvl3pPr>
            <a:lvl4pPr marL="1600200" indent="-228600">
              <a:buSzPct val="75000"/>
              <a:buFont typeface="Wingdings" pitchFamily="2" charset="2"/>
              <a:buChar char="§"/>
              <a:defRPr sz="1600">
                <a:solidFill>
                  <a:schemeClr val="bg1"/>
                </a:solidFill>
                <a:latin typeface="Arial" panose="020B0604020202020204" pitchFamily="34" charset="0"/>
                <a:cs typeface="Arial" panose="020B0604020202020204" pitchFamily="34" charset="0"/>
              </a:defRPr>
            </a:lvl4pPr>
            <a:lvl5pPr marL="2057400" indent="-228600">
              <a:buSzPct val="75000"/>
              <a:buFont typeface="Wingdings" pitchFamily="2" charset="2"/>
              <a:buChar char="§"/>
              <a:defRPr sz="1400">
                <a:solidFill>
                  <a:schemeClr val="bg1"/>
                </a:solidFill>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866074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Divider_preset image 3">
    <p:spTree>
      <p:nvGrpSpPr>
        <p:cNvPr id="1" name=""/>
        <p:cNvGrpSpPr/>
        <p:nvPr/>
      </p:nvGrpSpPr>
      <p:grpSpPr>
        <a:xfrm>
          <a:off x="0" y="0"/>
          <a:ext cx="0" cy="0"/>
          <a:chOff x="0" y="0"/>
          <a:chExt cx="0" cy="0"/>
        </a:xfrm>
      </p:grpSpPr>
      <p:pic>
        <p:nvPicPr>
          <p:cNvPr id="6" name="Media Placeholder 2">
            <a:extLst>
              <a:ext uri="{FF2B5EF4-FFF2-40B4-BE49-F238E27FC236}">
                <a16:creationId xmlns:a16="http://schemas.microsoft.com/office/drawing/2014/main" id="{4E471F2A-19AB-1947-9DC9-409545958547}"/>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flipH="1">
            <a:off x="4450584" y="1"/>
            <a:ext cx="7741413" cy="6858000"/>
          </a:xfrm>
          <a:prstGeom prst="rect">
            <a:avLst/>
          </a:prstGeom>
        </p:spPr>
      </p:pic>
      <p:sp>
        <p:nvSpPr>
          <p:cNvPr id="5" name="Rectangle 4">
            <a:extLst>
              <a:ext uri="{FF2B5EF4-FFF2-40B4-BE49-F238E27FC236}">
                <a16:creationId xmlns:a16="http://schemas.microsoft.com/office/drawing/2014/main" id="{57DF2C9F-ACD1-9F44-A416-7567DBD2FE9B}"/>
              </a:ext>
            </a:extLst>
          </p:cNvPr>
          <p:cNvSpPr/>
          <p:nvPr userDrawn="1"/>
        </p:nvSpPr>
        <p:spPr>
          <a:xfrm flipV="1">
            <a:off x="1" y="-3"/>
            <a:ext cx="4450584" cy="6858001"/>
          </a:xfrm>
          <a:prstGeom prst="rect">
            <a:avLst/>
          </a:prstGeom>
          <a:solidFill>
            <a:srgbClr val="A64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D2C2C"/>
              </a:solidFill>
            </a:endParaRPr>
          </a:p>
        </p:txBody>
      </p:sp>
      <p:sp>
        <p:nvSpPr>
          <p:cNvPr id="15" name="Title 1">
            <a:extLst>
              <a:ext uri="{FF2B5EF4-FFF2-40B4-BE49-F238E27FC236}">
                <a16:creationId xmlns:a16="http://schemas.microsoft.com/office/drawing/2014/main" id="{736953DD-A4CC-974E-9421-E6C4A6100880}"/>
              </a:ext>
            </a:extLst>
          </p:cNvPr>
          <p:cNvSpPr>
            <a:spLocks noGrp="1"/>
          </p:cNvSpPr>
          <p:nvPr>
            <p:ph type="title" hasCustomPrompt="1"/>
          </p:nvPr>
        </p:nvSpPr>
        <p:spPr>
          <a:xfrm>
            <a:off x="442913" y="2328421"/>
            <a:ext cx="4007675" cy="904532"/>
          </a:xfrm>
          <a:prstGeom prst="rect">
            <a:avLst/>
          </a:prstGeom>
        </p:spPr>
        <p:txBody>
          <a:bodyPr lIns="0" anchor="b" anchorCtr="0"/>
          <a:lstStyle>
            <a:lvl1pPr>
              <a:defRPr sz="2800" b="0">
                <a:solidFill>
                  <a:schemeClr val="bg1"/>
                </a:solidFill>
                <a:latin typeface="Arial" panose="020B0604020202020204" pitchFamily="34" charset="0"/>
                <a:cs typeface="Arial" panose="020B0604020202020204" pitchFamily="34" charset="0"/>
              </a:defRPr>
            </a:lvl1pPr>
          </a:lstStyle>
          <a:p>
            <a:r>
              <a:rPr lang="en-GB" dirty="0"/>
              <a:t>Click to edit divider title</a:t>
            </a:r>
            <a:endParaRPr lang="en-US" dirty="0"/>
          </a:p>
        </p:txBody>
      </p:sp>
      <p:sp>
        <p:nvSpPr>
          <p:cNvPr id="14" name="Text Placeholder 3">
            <a:extLst>
              <a:ext uri="{FF2B5EF4-FFF2-40B4-BE49-F238E27FC236}">
                <a16:creationId xmlns:a16="http://schemas.microsoft.com/office/drawing/2014/main" id="{8F6776D7-D9F2-E342-9143-D0DD73155379}"/>
              </a:ext>
            </a:extLst>
          </p:cNvPr>
          <p:cNvSpPr>
            <a:spLocks noGrp="1"/>
          </p:cNvSpPr>
          <p:nvPr>
            <p:ph type="body" sz="quarter" idx="11"/>
          </p:nvPr>
        </p:nvSpPr>
        <p:spPr>
          <a:xfrm>
            <a:off x="442914" y="3429000"/>
            <a:ext cx="4007675" cy="1891439"/>
          </a:xfrm>
          <a:prstGeom prst="rect">
            <a:avLst/>
          </a:prstGeom>
        </p:spPr>
        <p:txBody>
          <a:bodyPr lIns="0"/>
          <a:lstStyle>
            <a:lvl1pPr marL="228600" indent="-228600">
              <a:buSzPct val="75000"/>
              <a:buFont typeface="Wingdings" pitchFamily="2" charset="2"/>
              <a:buChar char="§"/>
              <a:defRPr sz="1800">
                <a:solidFill>
                  <a:schemeClr val="bg1"/>
                </a:solidFill>
                <a:latin typeface="Arial" panose="020B0604020202020204" pitchFamily="34" charset="0"/>
                <a:cs typeface="Arial" panose="020B0604020202020204" pitchFamily="34" charset="0"/>
              </a:defRPr>
            </a:lvl1pPr>
            <a:lvl2pPr marL="685800" indent="-228600">
              <a:buSzPct val="75000"/>
              <a:buFont typeface="Wingdings" pitchFamily="2" charset="2"/>
              <a:buChar char="§"/>
              <a:defRPr sz="1600">
                <a:solidFill>
                  <a:schemeClr val="bg1"/>
                </a:solidFill>
                <a:latin typeface="Arial" panose="020B0604020202020204" pitchFamily="34" charset="0"/>
                <a:cs typeface="Arial" panose="020B0604020202020204" pitchFamily="34" charset="0"/>
              </a:defRPr>
            </a:lvl2pPr>
            <a:lvl3pPr marL="1143000" indent="-228600">
              <a:buSzPct val="75000"/>
              <a:buFont typeface="Wingdings" pitchFamily="2" charset="2"/>
              <a:buChar char="§"/>
              <a:defRPr sz="1600">
                <a:solidFill>
                  <a:schemeClr val="bg1"/>
                </a:solidFill>
                <a:latin typeface="Arial" panose="020B0604020202020204" pitchFamily="34" charset="0"/>
                <a:cs typeface="Arial" panose="020B0604020202020204" pitchFamily="34" charset="0"/>
              </a:defRPr>
            </a:lvl3pPr>
            <a:lvl4pPr marL="1600200" indent="-228600">
              <a:buSzPct val="75000"/>
              <a:buFont typeface="Wingdings" pitchFamily="2" charset="2"/>
              <a:buChar char="§"/>
              <a:defRPr sz="1600">
                <a:solidFill>
                  <a:schemeClr val="bg1"/>
                </a:solidFill>
                <a:latin typeface="Arial" panose="020B0604020202020204" pitchFamily="34" charset="0"/>
                <a:cs typeface="Arial" panose="020B0604020202020204" pitchFamily="34" charset="0"/>
              </a:defRPr>
            </a:lvl4pPr>
            <a:lvl5pPr marL="2057400" indent="-228600">
              <a:buSzPct val="75000"/>
              <a:buFont typeface="Wingdings" pitchFamily="2" charset="2"/>
              <a:buChar char="§"/>
              <a:defRPr sz="1400">
                <a:solidFill>
                  <a:schemeClr val="bg1"/>
                </a:solidFill>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1047502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Divider_plain ">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A6148EA-6732-B844-95AB-A65EB8934F74}"/>
              </a:ext>
            </a:extLst>
          </p:cNvPr>
          <p:cNvSpPr/>
          <p:nvPr userDrawn="1"/>
        </p:nvSpPr>
        <p:spPr>
          <a:xfrm flipV="1">
            <a:off x="0" y="-5"/>
            <a:ext cx="12191999" cy="6858001"/>
          </a:xfrm>
          <a:prstGeom prst="rect">
            <a:avLst/>
          </a:prstGeom>
          <a:solidFill>
            <a:srgbClr val="A64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D2C2C"/>
              </a:solidFill>
            </a:endParaRPr>
          </a:p>
        </p:txBody>
      </p:sp>
      <p:sp>
        <p:nvSpPr>
          <p:cNvPr id="8" name="Title 1">
            <a:extLst>
              <a:ext uri="{FF2B5EF4-FFF2-40B4-BE49-F238E27FC236}">
                <a16:creationId xmlns:a16="http://schemas.microsoft.com/office/drawing/2014/main" id="{6D660EA9-5737-D747-AF85-423789FC4CC7}"/>
              </a:ext>
            </a:extLst>
          </p:cNvPr>
          <p:cNvSpPr>
            <a:spLocks noGrp="1"/>
          </p:cNvSpPr>
          <p:nvPr>
            <p:ph type="title" hasCustomPrompt="1"/>
          </p:nvPr>
        </p:nvSpPr>
        <p:spPr>
          <a:xfrm>
            <a:off x="442913" y="1907390"/>
            <a:ext cx="10696575" cy="1325563"/>
          </a:xfrm>
          <a:prstGeom prst="rect">
            <a:avLst/>
          </a:prstGeom>
        </p:spPr>
        <p:txBody>
          <a:bodyPr lIns="0" anchor="b" anchorCtr="0"/>
          <a:lstStyle>
            <a:lvl1pPr>
              <a:defRPr sz="2800" b="0">
                <a:solidFill>
                  <a:schemeClr val="bg1"/>
                </a:solidFill>
                <a:latin typeface="Arial" panose="020B0604020202020204" pitchFamily="34" charset="0"/>
                <a:cs typeface="Arial" panose="020B0604020202020204" pitchFamily="34" charset="0"/>
              </a:defRPr>
            </a:lvl1pPr>
          </a:lstStyle>
          <a:p>
            <a:r>
              <a:rPr lang="en-GB" dirty="0"/>
              <a:t>Click to edit divider title</a:t>
            </a:r>
            <a:endParaRPr lang="en-US" dirty="0"/>
          </a:p>
        </p:txBody>
      </p:sp>
      <p:sp>
        <p:nvSpPr>
          <p:cNvPr id="4" name="Text Placeholder 3">
            <a:extLst>
              <a:ext uri="{FF2B5EF4-FFF2-40B4-BE49-F238E27FC236}">
                <a16:creationId xmlns:a16="http://schemas.microsoft.com/office/drawing/2014/main" id="{18D1FDC8-AA5D-D74A-87D8-0B1D4D6841A0}"/>
              </a:ext>
            </a:extLst>
          </p:cNvPr>
          <p:cNvSpPr>
            <a:spLocks noGrp="1"/>
          </p:cNvSpPr>
          <p:nvPr>
            <p:ph type="body" sz="quarter" idx="11"/>
          </p:nvPr>
        </p:nvSpPr>
        <p:spPr>
          <a:xfrm>
            <a:off x="442913" y="3429000"/>
            <a:ext cx="10696575" cy="1891439"/>
          </a:xfrm>
          <a:prstGeom prst="rect">
            <a:avLst/>
          </a:prstGeom>
        </p:spPr>
        <p:txBody>
          <a:bodyPr lIns="0"/>
          <a:lstStyle>
            <a:lvl1pPr marL="228600" indent="-228600">
              <a:buSzPct val="75000"/>
              <a:buFont typeface="Wingdings" pitchFamily="2" charset="2"/>
              <a:buChar char="§"/>
              <a:defRPr sz="1800">
                <a:solidFill>
                  <a:schemeClr val="bg1"/>
                </a:solidFill>
                <a:latin typeface="Arial" panose="020B0604020202020204" pitchFamily="34" charset="0"/>
                <a:cs typeface="Arial" panose="020B0604020202020204" pitchFamily="34" charset="0"/>
              </a:defRPr>
            </a:lvl1pPr>
            <a:lvl2pPr marL="685800" indent="-228600">
              <a:buSzPct val="75000"/>
              <a:buFont typeface="Wingdings" pitchFamily="2" charset="2"/>
              <a:buChar char="§"/>
              <a:defRPr sz="1600">
                <a:solidFill>
                  <a:schemeClr val="bg1"/>
                </a:solidFill>
                <a:latin typeface="Arial" panose="020B0604020202020204" pitchFamily="34" charset="0"/>
                <a:cs typeface="Arial" panose="020B0604020202020204" pitchFamily="34" charset="0"/>
              </a:defRPr>
            </a:lvl2pPr>
            <a:lvl3pPr marL="1143000" indent="-228600">
              <a:buSzPct val="75000"/>
              <a:buFont typeface="Wingdings" pitchFamily="2" charset="2"/>
              <a:buChar char="§"/>
              <a:defRPr sz="1600">
                <a:solidFill>
                  <a:schemeClr val="bg1"/>
                </a:solidFill>
                <a:latin typeface="Arial" panose="020B0604020202020204" pitchFamily="34" charset="0"/>
                <a:cs typeface="Arial" panose="020B0604020202020204" pitchFamily="34" charset="0"/>
              </a:defRPr>
            </a:lvl3pPr>
            <a:lvl4pPr marL="1600200" indent="-228600">
              <a:buSzPct val="75000"/>
              <a:buFont typeface="Wingdings" pitchFamily="2" charset="2"/>
              <a:buChar char="§"/>
              <a:defRPr sz="1600">
                <a:solidFill>
                  <a:schemeClr val="bg1"/>
                </a:solidFill>
                <a:latin typeface="Arial" panose="020B0604020202020204" pitchFamily="34" charset="0"/>
                <a:cs typeface="Arial" panose="020B0604020202020204" pitchFamily="34" charset="0"/>
              </a:defRPr>
            </a:lvl4pPr>
            <a:lvl5pPr marL="2057400" indent="-228600">
              <a:buSzPct val="75000"/>
              <a:buFont typeface="Wingdings" pitchFamily="2" charset="2"/>
              <a:buChar char="§"/>
              <a:defRPr sz="1600">
                <a:solidFill>
                  <a:schemeClr val="bg1"/>
                </a:solidFill>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120263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528">
          <p15:clr>
            <a:srgbClr val="FBAE40"/>
          </p15:clr>
        </p15:guide>
        <p15:guide id="2" orient="horz" pos="4176">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Statement/Quote">
    <p:bg>
      <p:bgPr>
        <a:solidFill>
          <a:schemeClr val="bg1"/>
        </a:solidFill>
        <a:effectLst/>
      </p:bgPr>
    </p:bg>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24F8622A-48E9-744E-B88B-9D276B1636FE}"/>
              </a:ext>
            </a:extLst>
          </p:cNvPr>
          <p:cNvSpPr/>
          <p:nvPr userDrawn="1"/>
        </p:nvSpPr>
        <p:spPr>
          <a:xfrm flipV="1">
            <a:off x="1" y="-2"/>
            <a:ext cx="12192000" cy="6865927"/>
          </a:xfrm>
          <a:prstGeom prst="rect">
            <a:avLst/>
          </a:prstGeom>
          <a:solidFill>
            <a:srgbClr val="A64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39"/>
          <p:cNvGrpSpPr>
            <a:grpSpLocks/>
          </p:cNvGrpSpPr>
          <p:nvPr userDrawn="1"/>
        </p:nvGrpSpPr>
        <p:grpSpPr bwMode="white">
          <a:xfrm>
            <a:off x="-753534" y="0"/>
            <a:ext cx="654051" cy="6865938"/>
            <a:chOff x="-565302" y="0"/>
            <a:chExt cx="490967" cy="6865432"/>
          </a:xfrm>
        </p:grpSpPr>
        <p:sp>
          <p:nvSpPr>
            <p:cNvPr id="9" name="Rectangle 8"/>
            <p:cNvSpPr/>
            <p:nvPr userDrawn="1"/>
          </p:nvSpPr>
          <p:spPr bwMode="white">
            <a:xfrm>
              <a:off x="-565302" y="0"/>
              <a:ext cx="490967" cy="6865432"/>
            </a:xfrm>
            <a:prstGeom prst="rect">
              <a:avLst/>
            </a:prstGeom>
            <a:solidFill>
              <a:srgbClr val="FFFFFF">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nvGrpSpPr>
            <p:cNvPr id="10" name="Group 41"/>
            <p:cNvGrpSpPr>
              <a:grpSpLocks/>
            </p:cNvGrpSpPr>
            <p:nvPr userDrawn="1"/>
          </p:nvGrpSpPr>
          <p:grpSpPr bwMode="white">
            <a:xfrm>
              <a:off x="-307801" y="1143000"/>
              <a:ext cx="233465" cy="4572000"/>
              <a:chOff x="-361009" y="1143000"/>
              <a:chExt cx="286674" cy="4572000"/>
            </a:xfrm>
          </p:grpSpPr>
          <p:cxnSp>
            <p:nvCxnSpPr>
              <p:cNvPr id="25" name="Straight Connector 24"/>
              <p:cNvCxnSpPr/>
              <p:nvPr userDrawn="1"/>
            </p:nvCxnSpPr>
            <p:spPr bwMode="white">
              <a:xfrm flipH="1">
                <a:off x="-361132" y="5714579"/>
                <a:ext cx="2867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bwMode="white">
              <a:xfrm flipH="1">
                <a:off x="-361132" y="4571663"/>
                <a:ext cx="2867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bwMode="white">
              <a:xfrm flipH="1">
                <a:off x="-361132" y="2285832"/>
                <a:ext cx="2867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bwMode="white">
              <a:xfrm flipH="1">
                <a:off x="-361132" y="1142916"/>
                <a:ext cx="2867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1" name="Group 28"/>
            <p:cNvGrpSpPr>
              <a:grpSpLocks/>
            </p:cNvGrpSpPr>
            <p:nvPr userDrawn="1"/>
          </p:nvGrpSpPr>
          <p:grpSpPr bwMode="white">
            <a:xfrm>
              <a:off x="-307801" y="0"/>
              <a:ext cx="233466" cy="6865432"/>
              <a:chOff x="-564989" y="0"/>
              <a:chExt cx="490654" cy="6865432"/>
            </a:xfrm>
          </p:grpSpPr>
          <p:cxnSp>
            <p:nvCxnSpPr>
              <p:cNvPr id="19" name="Straight Connector 18"/>
              <p:cNvCxnSpPr/>
              <p:nvPr userDrawn="1"/>
            </p:nvCxnSpPr>
            <p:spPr bwMode="white">
              <a:xfrm flipH="1">
                <a:off x="-361508" y="0"/>
                <a:ext cx="287173"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bwMode="white">
              <a:xfrm flipH="1">
                <a:off x="-565199" y="0"/>
                <a:ext cx="4908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bwMode="white">
              <a:xfrm flipH="1">
                <a:off x="-565199" y="1715962"/>
                <a:ext cx="4908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bwMode="white">
              <a:xfrm flipH="1">
                <a:off x="-565199" y="3433510"/>
                <a:ext cx="4908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bwMode="white">
              <a:xfrm flipH="1">
                <a:off x="-565199" y="5149470"/>
                <a:ext cx="4908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bwMode="white">
              <a:xfrm flipH="1">
                <a:off x="-565199" y="6865432"/>
                <a:ext cx="4908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2" name="TextBox 43"/>
            <p:cNvSpPr txBox="1">
              <a:spLocks noChangeArrowheads="1"/>
            </p:cNvSpPr>
            <p:nvPr userDrawn="1"/>
          </p:nvSpPr>
          <p:spPr bwMode="white">
            <a:xfrm>
              <a:off x="-537022" y="1028624"/>
              <a:ext cx="246918" cy="215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GB" altLang="en-US" sz="800">
                  <a:solidFill>
                    <a:srgbClr val="A6A6A6"/>
                  </a:solidFill>
                  <a:cs typeface="Arial" charset="0"/>
                </a:rPr>
                <a:t>1/6</a:t>
              </a:r>
            </a:p>
          </p:txBody>
        </p:sp>
        <p:sp>
          <p:nvSpPr>
            <p:cNvPr id="13" name="TextBox 44"/>
            <p:cNvSpPr txBox="1">
              <a:spLocks noChangeArrowheads="1"/>
            </p:cNvSpPr>
            <p:nvPr userDrawn="1"/>
          </p:nvSpPr>
          <p:spPr bwMode="white">
            <a:xfrm>
              <a:off x="-537022" y="2182652"/>
              <a:ext cx="246918" cy="215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GB" altLang="en-US" sz="800">
                  <a:solidFill>
                    <a:srgbClr val="A6A6A6"/>
                  </a:solidFill>
                  <a:cs typeface="Arial" charset="0"/>
                </a:rPr>
                <a:t>2/6</a:t>
              </a:r>
            </a:p>
          </p:txBody>
        </p:sp>
        <p:sp>
          <p:nvSpPr>
            <p:cNvPr id="14" name="TextBox 45"/>
            <p:cNvSpPr txBox="1">
              <a:spLocks noChangeArrowheads="1"/>
            </p:cNvSpPr>
            <p:nvPr userDrawn="1"/>
          </p:nvSpPr>
          <p:spPr bwMode="white">
            <a:xfrm>
              <a:off x="-537022" y="4463721"/>
              <a:ext cx="246918" cy="215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GB" altLang="en-US" sz="800">
                  <a:solidFill>
                    <a:srgbClr val="A6A6A6"/>
                  </a:solidFill>
                  <a:cs typeface="Arial" charset="0"/>
                </a:rPr>
                <a:t>4/6</a:t>
              </a:r>
            </a:p>
          </p:txBody>
        </p:sp>
        <p:sp>
          <p:nvSpPr>
            <p:cNvPr id="15" name="TextBox 46"/>
            <p:cNvSpPr txBox="1">
              <a:spLocks noChangeArrowheads="1"/>
            </p:cNvSpPr>
            <p:nvPr userDrawn="1"/>
          </p:nvSpPr>
          <p:spPr bwMode="white">
            <a:xfrm>
              <a:off x="-537022" y="5601875"/>
              <a:ext cx="246918" cy="215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GB" altLang="en-US" sz="800">
                  <a:solidFill>
                    <a:srgbClr val="A6A6A6"/>
                  </a:solidFill>
                  <a:cs typeface="Arial" charset="0"/>
                </a:rPr>
                <a:t>5/6</a:t>
              </a:r>
            </a:p>
          </p:txBody>
        </p:sp>
        <p:sp>
          <p:nvSpPr>
            <p:cNvPr id="16" name="TextBox 47"/>
            <p:cNvSpPr txBox="1">
              <a:spLocks noChangeArrowheads="1"/>
            </p:cNvSpPr>
            <p:nvPr userDrawn="1"/>
          </p:nvSpPr>
          <p:spPr bwMode="white">
            <a:xfrm>
              <a:off x="-537022" y="1611194"/>
              <a:ext cx="246918" cy="215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GB" altLang="en-US" sz="800">
                  <a:solidFill>
                    <a:srgbClr val="A6A6A6"/>
                  </a:solidFill>
                  <a:cs typeface="Arial" charset="0"/>
                </a:rPr>
                <a:t>1/4</a:t>
              </a:r>
            </a:p>
          </p:txBody>
        </p:sp>
        <p:sp>
          <p:nvSpPr>
            <p:cNvPr id="17" name="TextBox 48"/>
            <p:cNvSpPr txBox="1">
              <a:spLocks noChangeArrowheads="1"/>
            </p:cNvSpPr>
            <p:nvPr userDrawn="1"/>
          </p:nvSpPr>
          <p:spPr bwMode="white">
            <a:xfrm>
              <a:off x="-537022" y="5049466"/>
              <a:ext cx="246918" cy="215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GB" altLang="en-US" sz="800">
                  <a:solidFill>
                    <a:srgbClr val="A6A6A6"/>
                  </a:solidFill>
                  <a:cs typeface="Arial" charset="0"/>
                </a:rPr>
                <a:t>3/4</a:t>
              </a:r>
            </a:p>
          </p:txBody>
        </p:sp>
        <p:sp>
          <p:nvSpPr>
            <p:cNvPr id="18" name="TextBox 49"/>
            <p:cNvSpPr txBox="1">
              <a:spLocks noChangeArrowheads="1"/>
            </p:cNvSpPr>
            <p:nvPr userDrawn="1"/>
          </p:nvSpPr>
          <p:spPr bwMode="white">
            <a:xfrm>
              <a:off x="-537022" y="3338267"/>
              <a:ext cx="246918" cy="215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GB" altLang="en-US" sz="800">
                  <a:solidFill>
                    <a:srgbClr val="A6A6A6"/>
                  </a:solidFill>
                  <a:cs typeface="Arial" charset="0"/>
                </a:rPr>
                <a:t>1/2</a:t>
              </a:r>
            </a:p>
          </p:txBody>
        </p:sp>
      </p:grpSp>
      <p:grpSp>
        <p:nvGrpSpPr>
          <p:cNvPr id="29" name="Group 28"/>
          <p:cNvGrpSpPr/>
          <p:nvPr userDrawn="1"/>
        </p:nvGrpSpPr>
        <p:grpSpPr bwMode="white">
          <a:xfrm>
            <a:off x="4" y="-325436"/>
            <a:ext cx="12192000" cy="233362"/>
            <a:chOff x="3" y="-325436"/>
            <a:chExt cx="9144000" cy="233362"/>
          </a:xfrm>
        </p:grpSpPr>
        <p:sp>
          <p:nvSpPr>
            <p:cNvPr id="30" name="Rectangle 29"/>
            <p:cNvSpPr/>
            <p:nvPr userDrawn="1"/>
          </p:nvSpPr>
          <p:spPr bwMode="white">
            <a:xfrm rot="5400000">
              <a:off x="4455322" y="-4780754"/>
              <a:ext cx="233361" cy="9144000"/>
            </a:xfrm>
            <a:prstGeom prst="rect">
              <a:avLst/>
            </a:prstGeom>
            <a:solidFill>
              <a:srgbClr val="FFFFFF">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cxnSp>
          <p:nvCxnSpPr>
            <p:cNvPr id="31" name="Straight Connector 30"/>
            <p:cNvCxnSpPr/>
            <p:nvPr userDrawn="1"/>
          </p:nvCxnSpPr>
          <p:spPr bwMode="white">
            <a:xfrm rot="16200000" flipH="1">
              <a:off x="351632"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bwMode="white">
            <a:xfrm rot="16200000" flipH="1">
              <a:off x="8559007"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bwMode="white">
            <a:xfrm rot="16200000" flipH="1">
              <a:off x="4279900"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bwMode="white">
            <a:xfrm rot="16200000" flipH="1">
              <a:off x="4637089"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4" name="Text Placeholder 3">
            <a:extLst>
              <a:ext uri="{FF2B5EF4-FFF2-40B4-BE49-F238E27FC236}">
                <a16:creationId xmlns:a16="http://schemas.microsoft.com/office/drawing/2014/main" id="{F9DFB9B8-3C4B-ED43-A10D-39CA3DB003AF}"/>
              </a:ext>
            </a:extLst>
          </p:cNvPr>
          <p:cNvSpPr>
            <a:spLocks noGrp="1"/>
          </p:cNvSpPr>
          <p:nvPr>
            <p:ph type="body" sz="quarter" idx="11"/>
          </p:nvPr>
        </p:nvSpPr>
        <p:spPr>
          <a:xfrm>
            <a:off x="623888" y="2404269"/>
            <a:ext cx="10944225" cy="2049463"/>
          </a:xfrm>
        </p:spPr>
        <p:txBody>
          <a:bodyPr anchor="ctr"/>
          <a:lstStyle>
            <a:lvl1pPr algn="ctr">
              <a:defRPr sz="2400" b="1">
                <a:solidFill>
                  <a:schemeClr val="bg1"/>
                </a:solidFill>
              </a:defRPr>
            </a:lvl1pPr>
            <a:lvl2pPr algn="ctr">
              <a:defRPr>
                <a:solidFill>
                  <a:schemeClr val="bg1"/>
                </a:solidFill>
              </a:defRPr>
            </a:lvl2pPr>
            <a:lvl3pPr algn="ct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US" dirty="0"/>
              <a:t>(Indent for different styles incl. author level – level 3)</a:t>
            </a:r>
          </a:p>
        </p:txBody>
      </p:sp>
      <p:pic>
        <p:nvPicPr>
          <p:cNvPr id="2" name="Picture 1" descr="A red and white logo&#10;&#10;Description automatically generated">
            <a:extLst>
              <a:ext uri="{FF2B5EF4-FFF2-40B4-BE49-F238E27FC236}">
                <a16:creationId xmlns:a16="http://schemas.microsoft.com/office/drawing/2014/main" id="{2DDADC25-56F4-F017-06A3-074EE4A73F95}"/>
              </a:ext>
            </a:extLst>
          </p:cNvPr>
          <p:cNvPicPr>
            <a:picLocks noChangeAspect="1"/>
          </p:cNvPicPr>
          <p:nvPr userDrawn="1"/>
        </p:nvPicPr>
        <p:blipFill>
          <a:blip r:embed="rId2"/>
          <a:stretch>
            <a:fillRect/>
          </a:stretch>
        </p:blipFill>
        <p:spPr>
          <a:xfrm>
            <a:off x="10510837" y="5715268"/>
            <a:ext cx="1547813" cy="1294863"/>
          </a:xfrm>
          <a:prstGeom prst="rect">
            <a:avLst/>
          </a:prstGeom>
        </p:spPr>
      </p:pic>
    </p:spTree>
    <p:extLst>
      <p:ext uri="{BB962C8B-B14F-4D97-AF65-F5344CB8AC3E}">
        <p14:creationId xmlns:p14="http://schemas.microsoft.com/office/powerpoint/2010/main" val="8078488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6C5ED60-DB76-4644-860C-CAFE3A9B010C}"/>
              </a:ext>
            </a:extLst>
          </p:cNvPr>
          <p:cNvSpPr/>
          <p:nvPr userDrawn="1"/>
        </p:nvSpPr>
        <p:spPr>
          <a:xfrm flipV="1">
            <a:off x="304800" y="380997"/>
            <a:ext cx="11582400" cy="6095999"/>
          </a:xfrm>
          <a:prstGeom prst="rect">
            <a:avLst/>
          </a:prstGeom>
          <a:solidFill>
            <a:srgbClr val="A64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Google Shape;29;p4">
            <a:extLst>
              <a:ext uri="{FF2B5EF4-FFF2-40B4-BE49-F238E27FC236}">
                <a16:creationId xmlns:a16="http://schemas.microsoft.com/office/drawing/2014/main" id="{51D8703F-6B8B-9C41-81BC-360564979A4C}"/>
              </a:ext>
            </a:extLst>
          </p:cNvPr>
          <p:cNvSpPr txBox="1">
            <a:spLocks noGrp="1"/>
          </p:cNvSpPr>
          <p:nvPr>
            <p:ph type="body" idx="1"/>
          </p:nvPr>
        </p:nvSpPr>
        <p:spPr>
          <a:xfrm>
            <a:off x="1600200" y="1671504"/>
            <a:ext cx="8915400" cy="3588417"/>
          </a:xfrm>
          <a:prstGeom prst="rect">
            <a:avLst/>
          </a:prstGeom>
        </p:spPr>
        <p:txBody>
          <a:bodyPr spcFirstLastPara="1" wrap="square" lIns="0" tIns="91425" rIns="91425" bIns="91425" anchor="t" anchorCtr="0">
            <a:noAutofit/>
          </a:bodyPr>
          <a:lstStyle>
            <a:lvl1pPr marL="50795" lvl="0" indent="0" algn="l" rtl="0">
              <a:spcBef>
                <a:spcPts val="800"/>
              </a:spcBef>
              <a:spcAft>
                <a:spcPts val="0"/>
              </a:spcAft>
              <a:buClr>
                <a:srgbClr val="07BCE3"/>
              </a:buClr>
              <a:buSzPct val="80000"/>
              <a:buFont typeface="Wingdings" pitchFamily="2" charset="2"/>
              <a:buNone/>
              <a:defRPr sz="2400" b="1">
                <a:solidFill>
                  <a:srgbClr val="FFFFFF"/>
                </a:solidFill>
                <a:latin typeface="Arial" panose="020B0604020202020204" pitchFamily="34" charset="0"/>
                <a:cs typeface="Arial" panose="020B0604020202020204" pitchFamily="34" charset="0"/>
              </a:defRPr>
            </a:lvl1pPr>
            <a:lvl2pPr marL="1219080" lvl="1" indent="-558745" algn="ctr" rtl="0">
              <a:spcBef>
                <a:spcPts val="0"/>
              </a:spcBef>
              <a:spcAft>
                <a:spcPts val="0"/>
              </a:spcAft>
              <a:buClr>
                <a:srgbClr val="FFFFFF"/>
              </a:buClr>
              <a:buSzPts val="3000"/>
              <a:buChar char="▪"/>
              <a:defRPr sz="4000" b="1">
                <a:solidFill>
                  <a:srgbClr val="FFFFFF"/>
                </a:solidFill>
              </a:defRPr>
            </a:lvl2pPr>
            <a:lvl3pPr marL="1828618" lvl="2" indent="-558745" algn="ctr" rtl="0">
              <a:spcBef>
                <a:spcPts val="0"/>
              </a:spcBef>
              <a:spcAft>
                <a:spcPts val="0"/>
              </a:spcAft>
              <a:buClr>
                <a:srgbClr val="FFFFFF"/>
              </a:buClr>
              <a:buSzPts val="3000"/>
              <a:buChar char="▫"/>
              <a:defRPr sz="4000" b="1">
                <a:solidFill>
                  <a:srgbClr val="FFFFFF"/>
                </a:solidFill>
              </a:defRPr>
            </a:lvl3pPr>
            <a:lvl4pPr marL="2438158" lvl="3" indent="-558745" algn="ctr" rtl="0">
              <a:spcBef>
                <a:spcPts val="0"/>
              </a:spcBef>
              <a:spcAft>
                <a:spcPts val="0"/>
              </a:spcAft>
              <a:buClr>
                <a:srgbClr val="FFFFFF"/>
              </a:buClr>
              <a:buSzPts val="3000"/>
              <a:buChar char="▪"/>
              <a:defRPr sz="4000" b="1">
                <a:solidFill>
                  <a:srgbClr val="FFFFFF"/>
                </a:solidFill>
              </a:defRPr>
            </a:lvl4pPr>
            <a:lvl5pPr marL="3047696" lvl="4" indent="-558745" algn="ctr" rtl="0">
              <a:spcBef>
                <a:spcPts val="0"/>
              </a:spcBef>
              <a:spcAft>
                <a:spcPts val="0"/>
              </a:spcAft>
              <a:buClr>
                <a:srgbClr val="FFFFFF"/>
              </a:buClr>
              <a:buSzPts val="3000"/>
              <a:buChar char="▫"/>
              <a:defRPr sz="4000" b="1">
                <a:solidFill>
                  <a:srgbClr val="FFFFFF"/>
                </a:solidFill>
              </a:defRPr>
            </a:lvl5pPr>
            <a:lvl6pPr marL="3657235" lvl="5" indent="-558745" algn="ctr" rtl="0">
              <a:spcBef>
                <a:spcPts val="0"/>
              </a:spcBef>
              <a:spcAft>
                <a:spcPts val="0"/>
              </a:spcAft>
              <a:buClr>
                <a:srgbClr val="FFFFFF"/>
              </a:buClr>
              <a:buSzPts val="3000"/>
              <a:buChar char="▪"/>
              <a:defRPr sz="4000" b="1">
                <a:solidFill>
                  <a:srgbClr val="FFFFFF"/>
                </a:solidFill>
              </a:defRPr>
            </a:lvl6pPr>
            <a:lvl7pPr marL="4266773" lvl="6" indent="-558745" algn="ctr" rtl="0">
              <a:spcBef>
                <a:spcPts val="0"/>
              </a:spcBef>
              <a:spcAft>
                <a:spcPts val="0"/>
              </a:spcAft>
              <a:buClr>
                <a:srgbClr val="FFFFFF"/>
              </a:buClr>
              <a:buSzPts val="3000"/>
              <a:buChar char="▫"/>
              <a:defRPr sz="4000" b="1">
                <a:solidFill>
                  <a:srgbClr val="FFFFFF"/>
                </a:solidFill>
              </a:defRPr>
            </a:lvl7pPr>
            <a:lvl8pPr marL="4876313" lvl="7" indent="-558745" algn="ctr" rtl="0">
              <a:spcBef>
                <a:spcPts val="0"/>
              </a:spcBef>
              <a:spcAft>
                <a:spcPts val="0"/>
              </a:spcAft>
              <a:buClr>
                <a:srgbClr val="FFFFFF"/>
              </a:buClr>
              <a:buSzPts val="3000"/>
              <a:buChar char="▪"/>
              <a:defRPr sz="4000" b="1">
                <a:solidFill>
                  <a:srgbClr val="FFFFFF"/>
                </a:solidFill>
              </a:defRPr>
            </a:lvl8pPr>
            <a:lvl9pPr marL="5485854" lvl="8" indent="-558745" algn="ctr">
              <a:spcBef>
                <a:spcPts val="0"/>
              </a:spcBef>
              <a:spcAft>
                <a:spcPts val="0"/>
              </a:spcAft>
              <a:buClr>
                <a:srgbClr val="FFFFFF"/>
              </a:buClr>
              <a:buSzPts val="3000"/>
              <a:buChar char="▫"/>
              <a:defRPr sz="4000" b="1">
                <a:solidFill>
                  <a:srgbClr val="FFFFFF"/>
                </a:solidFill>
              </a:defRPr>
            </a:lvl9pPr>
          </a:lstStyle>
          <a:p>
            <a:endParaRPr dirty="0"/>
          </a:p>
        </p:txBody>
      </p:sp>
    </p:spTree>
    <p:extLst>
      <p:ext uri="{BB962C8B-B14F-4D97-AF65-F5344CB8AC3E}">
        <p14:creationId xmlns:p14="http://schemas.microsoft.com/office/powerpoint/2010/main" val="8657146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Google Shape;10;p2">
            <a:extLst>
              <a:ext uri="{FF2B5EF4-FFF2-40B4-BE49-F238E27FC236}">
                <a16:creationId xmlns:a16="http://schemas.microsoft.com/office/drawing/2014/main" id="{E2203B8E-B5B1-0442-873F-40D67EC8E7EB}"/>
              </a:ext>
            </a:extLst>
          </p:cNvPr>
          <p:cNvSpPr/>
          <p:nvPr userDrawn="1"/>
        </p:nvSpPr>
        <p:spPr>
          <a:xfrm>
            <a:off x="0" y="0"/>
            <a:ext cx="4469204" cy="6858000"/>
          </a:xfrm>
          <a:prstGeom prst="rect">
            <a:avLst/>
          </a:prstGeom>
          <a:solidFill>
            <a:srgbClr val="A6424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 name="Title 1">
            <a:extLst>
              <a:ext uri="{FF2B5EF4-FFF2-40B4-BE49-F238E27FC236}">
                <a16:creationId xmlns:a16="http://schemas.microsoft.com/office/drawing/2014/main" id="{4121280E-EB28-9A46-A30A-691254E97261}"/>
              </a:ext>
            </a:extLst>
          </p:cNvPr>
          <p:cNvSpPr>
            <a:spLocks noGrp="1"/>
          </p:cNvSpPr>
          <p:nvPr>
            <p:ph type="title" hasCustomPrompt="1"/>
          </p:nvPr>
        </p:nvSpPr>
        <p:spPr>
          <a:xfrm>
            <a:off x="461858" y="615950"/>
            <a:ext cx="3565745" cy="365125"/>
          </a:xfrm>
        </p:spPr>
        <p:txBody>
          <a:bodyPr/>
          <a:lstStyle>
            <a:lvl1pPr>
              <a:defRPr>
                <a:solidFill>
                  <a:schemeClr val="bg1"/>
                </a:solidFill>
              </a:defRPr>
            </a:lvl1pPr>
          </a:lstStyle>
          <a:p>
            <a:r>
              <a:rPr lang="en-GB" dirty="0"/>
              <a:t>Click to edit title style</a:t>
            </a:r>
            <a:endParaRPr lang="en-US" dirty="0"/>
          </a:p>
        </p:txBody>
      </p:sp>
      <p:sp>
        <p:nvSpPr>
          <p:cNvPr id="5" name="Picture Placeholder 4">
            <a:extLst>
              <a:ext uri="{FF2B5EF4-FFF2-40B4-BE49-F238E27FC236}">
                <a16:creationId xmlns:a16="http://schemas.microsoft.com/office/drawing/2014/main" id="{989C1AEB-0700-2642-91AE-ED09F6A38555}"/>
              </a:ext>
            </a:extLst>
          </p:cNvPr>
          <p:cNvSpPr>
            <a:spLocks noGrp="1"/>
          </p:cNvSpPr>
          <p:nvPr>
            <p:ph type="pic" sz="quarter" idx="10"/>
          </p:nvPr>
        </p:nvSpPr>
        <p:spPr>
          <a:xfrm>
            <a:off x="4469204" y="0"/>
            <a:ext cx="7722796" cy="6858000"/>
          </a:xfrm>
        </p:spPr>
        <p:txBody>
          <a:bodyPr/>
          <a:lstStyle/>
          <a:p>
            <a:endParaRPr lang="en-US"/>
          </a:p>
        </p:txBody>
      </p:sp>
      <p:sp>
        <p:nvSpPr>
          <p:cNvPr id="6" name="TextBox 5">
            <a:extLst>
              <a:ext uri="{FF2B5EF4-FFF2-40B4-BE49-F238E27FC236}">
                <a16:creationId xmlns:a16="http://schemas.microsoft.com/office/drawing/2014/main" id="{5E46C122-8BFC-8C45-83EC-EE7034FF7C07}"/>
              </a:ext>
            </a:extLst>
          </p:cNvPr>
          <p:cNvSpPr txBox="1"/>
          <p:nvPr userDrawn="1"/>
        </p:nvSpPr>
        <p:spPr>
          <a:xfrm>
            <a:off x="360139" y="946187"/>
            <a:ext cx="2457768" cy="3847207"/>
          </a:xfrm>
          <a:prstGeom prst="rect">
            <a:avLst/>
          </a:prstGeom>
          <a:noFill/>
        </p:spPr>
        <p:txBody>
          <a:bodyPr wrap="square" lIns="0" tIns="0" rIns="0" bIns="0" rtlCol="0">
            <a:spAutoFit/>
          </a:bodyPr>
          <a:lstStyle/>
          <a:p>
            <a:r>
              <a:rPr lang="en-US" sz="25000" dirty="0">
                <a:solidFill>
                  <a:schemeClr val="bg1">
                    <a:alpha val="20000"/>
                  </a:schemeClr>
                </a:solidFill>
                <a:latin typeface="Arial" panose="020B0604020202020204" pitchFamily="34" charset="0"/>
                <a:cs typeface="Arial" panose="020B0604020202020204" pitchFamily="34" charset="0"/>
              </a:rPr>
              <a:t>“</a:t>
            </a:r>
          </a:p>
        </p:txBody>
      </p:sp>
      <p:sp>
        <p:nvSpPr>
          <p:cNvPr id="7" name="Google Shape;29;p4">
            <a:extLst>
              <a:ext uri="{FF2B5EF4-FFF2-40B4-BE49-F238E27FC236}">
                <a16:creationId xmlns:a16="http://schemas.microsoft.com/office/drawing/2014/main" id="{E9987B4C-B33D-9241-896F-8B2175A27649}"/>
              </a:ext>
            </a:extLst>
          </p:cNvPr>
          <p:cNvSpPr txBox="1">
            <a:spLocks noGrp="1"/>
          </p:cNvSpPr>
          <p:nvPr>
            <p:ph type="body" idx="1"/>
          </p:nvPr>
        </p:nvSpPr>
        <p:spPr>
          <a:xfrm>
            <a:off x="461858" y="2477386"/>
            <a:ext cx="3565745" cy="3601684"/>
          </a:xfrm>
          <a:prstGeom prst="rect">
            <a:avLst/>
          </a:prstGeom>
        </p:spPr>
        <p:txBody>
          <a:bodyPr spcFirstLastPara="1" wrap="square" lIns="0" tIns="91425" rIns="91425" bIns="91425" anchor="t" anchorCtr="0">
            <a:noAutofit/>
          </a:bodyPr>
          <a:lstStyle>
            <a:lvl1pPr marL="50795" lvl="0" indent="0" algn="l" rtl="0">
              <a:spcBef>
                <a:spcPts val="800"/>
              </a:spcBef>
              <a:spcAft>
                <a:spcPts val="0"/>
              </a:spcAft>
              <a:buClr>
                <a:srgbClr val="07BCE3"/>
              </a:buClr>
              <a:buSzPct val="80000"/>
              <a:buFont typeface="Wingdings" pitchFamily="2" charset="2"/>
              <a:buNone/>
              <a:defRPr sz="1600" b="1">
                <a:solidFill>
                  <a:srgbClr val="FFFFFF"/>
                </a:solidFill>
                <a:latin typeface="Arial" panose="020B0604020202020204" pitchFamily="34" charset="0"/>
                <a:cs typeface="Arial" panose="020B0604020202020204" pitchFamily="34" charset="0"/>
              </a:defRPr>
            </a:lvl1pPr>
            <a:lvl2pPr marL="1219080" lvl="1" indent="-558745" algn="ctr" rtl="0">
              <a:spcBef>
                <a:spcPts val="0"/>
              </a:spcBef>
              <a:spcAft>
                <a:spcPts val="0"/>
              </a:spcAft>
              <a:buClr>
                <a:srgbClr val="FFFFFF"/>
              </a:buClr>
              <a:buSzPts val="3000"/>
              <a:buChar char="▪"/>
              <a:defRPr sz="4000" b="1">
                <a:solidFill>
                  <a:srgbClr val="FFFFFF"/>
                </a:solidFill>
              </a:defRPr>
            </a:lvl2pPr>
            <a:lvl3pPr marL="1828618" lvl="2" indent="-558745" algn="ctr" rtl="0">
              <a:spcBef>
                <a:spcPts val="0"/>
              </a:spcBef>
              <a:spcAft>
                <a:spcPts val="0"/>
              </a:spcAft>
              <a:buClr>
                <a:srgbClr val="FFFFFF"/>
              </a:buClr>
              <a:buSzPts val="3000"/>
              <a:buChar char="▫"/>
              <a:defRPr sz="4000" b="1">
                <a:solidFill>
                  <a:srgbClr val="FFFFFF"/>
                </a:solidFill>
              </a:defRPr>
            </a:lvl3pPr>
            <a:lvl4pPr marL="2438158" lvl="3" indent="-558745" algn="ctr" rtl="0">
              <a:spcBef>
                <a:spcPts val="0"/>
              </a:spcBef>
              <a:spcAft>
                <a:spcPts val="0"/>
              </a:spcAft>
              <a:buClr>
                <a:srgbClr val="FFFFFF"/>
              </a:buClr>
              <a:buSzPts val="3000"/>
              <a:buChar char="▪"/>
              <a:defRPr sz="4000" b="1">
                <a:solidFill>
                  <a:srgbClr val="FFFFFF"/>
                </a:solidFill>
              </a:defRPr>
            </a:lvl4pPr>
            <a:lvl5pPr marL="3047696" lvl="4" indent="-558745" algn="ctr" rtl="0">
              <a:spcBef>
                <a:spcPts val="0"/>
              </a:spcBef>
              <a:spcAft>
                <a:spcPts val="0"/>
              </a:spcAft>
              <a:buClr>
                <a:srgbClr val="FFFFFF"/>
              </a:buClr>
              <a:buSzPts val="3000"/>
              <a:buChar char="▫"/>
              <a:defRPr sz="4000" b="1">
                <a:solidFill>
                  <a:srgbClr val="FFFFFF"/>
                </a:solidFill>
              </a:defRPr>
            </a:lvl5pPr>
            <a:lvl6pPr marL="3657235" lvl="5" indent="-558745" algn="ctr" rtl="0">
              <a:spcBef>
                <a:spcPts val="0"/>
              </a:spcBef>
              <a:spcAft>
                <a:spcPts val="0"/>
              </a:spcAft>
              <a:buClr>
                <a:srgbClr val="FFFFFF"/>
              </a:buClr>
              <a:buSzPts val="3000"/>
              <a:buChar char="▪"/>
              <a:defRPr sz="4000" b="1">
                <a:solidFill>
                  <a:srgbClr val="FFFFFF"/>
                </a:solidFill>
              </a:defRPr>
            </a:lvl6pPr>
            <a:lvl7pPr marL="4266773" lvl="6" indent="-558745" algn="ctr" rtl="0">
              <a:spcBef>
                <a:spcPts val="0"/>
              </a:spcBef>
              <a:spcAft>
                <a:spcPts val="0"/>
              </a:spcAft>
              <a:buClr>
                <a:srgbClr val="FFFFFF"/>
              </a:buClr>
              <a:buSzPts val="3000"/>
              <a:buChar char="▫"/>
              <a:defRPr sz="4000" b="1">
                <a:solidFill>
                  <a:srgbClr val="FFFFFF"/>
                </a:solidFill>
              </a:defRPr>
            </a:lvl7pPr>
            <a:lvl8pPr marL="4876313" lvl="7" indent="-558745" algn="ctr" rtl="0">
              <a:spcBef>
                <a:spcPts val="0"/>
              </a:spcBef>
              <a:spcAft>
                <a:spcPts val="0"/>
              </a:spcAft>
              <a:buClr>
                <a:srgbClr val="FFFFFF"/>
              </a:buClr>
              <a:buSzPts val="3000"/>
              <a:buChar char="▪"/>
              <a:defRPr sz="4000" b="1">
                <a:solidFill>
                  <a:srgbClr val="FFFFFF"/>
                </a:solidFill>
              </a:defRPr>
            </a:lvl8pPr>
            <a:lvl9pPr marL="5485854" lvl="8" indent="-558745" algn="ctr">
              <a:spcBef>
                <a:spcPts val="0"/>
              </a:spcBef>
              <a:spcAft>
                <a:spcPts val="0"/>
              </a:spcAft>
              <a:buClr>
                <a:srgbClr val="FFFFFF"/>
              </a:buClr>
              <a:buSzPts val="3000"/>
              <a:buChar char="▫"/>
              <a:defRPr sz="4000" b="1">
                <a:solidFill>
                  <a:srgbClr val="FFFFFF"/>
                </a:solidFill>
              </a:defRPr>
            </a:lvl9pPr>
          </a:lstStyle>
          <a:p>
            <a:endParaRPr dirty="0"/>
          </a:p>
        </p:txBody>
      </p:sp>
    </p:spTree>
    <p:extLst>
      <p:ext uri="{BB962C8B-B14F-4D97-AF65-F5344CB8AC3E}">
        <p14:creationId xmlns:p14="http://schemas.microsoft.com/office/powerpoint/2010/main" val="2346686199"/>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theme" Target="../theme/theme2.xml"/><Relationship Id="rId5" Type="http://schemas.openxmlformats.org/officeDocument/2006/relationships/slideLayout" Target="../slideLayouts/slideLayout6.xml"/><Relationship Id="rId4"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theme" Target="../theme/theme4.xml"/><Relationship Id="rId5" Type="http://schemas.openxmlformats.org/officeDocument/2006/relationships/slideLayout" Target="../slideLayouts/slideLayout14.xml"/><Relationship Id="rId4" Type="http://schemas.openxmlformats.org/officeDocument/2006/relationships/slideLayout" Target="../slideLayouts/slideLayout1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theme" Target="../theme/theme5.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6.xml"/><Relationship Id="rId1" Type="http://schemas.openxmlformats.org/officeDocument/2006/relationships/slideLayout" Target="../slideLayouts/slideLayout32.xml"/><Relationship Id="rId5" Type="http://schemas.openxmlformats.org/officeDocument/2006/relationships/image" Target="../media/image4.png"/><Relationship Id="rId4" Type="http://schemas.openxmlformats.org/officeDocument/2006/relationships/image" Target="../media/image3.svg"/></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Line 9"/>
          <p:cNvSpPr>
            <a:spLocks noChangeShapeType="1"/>
          </p:cNvSpPr>
          <p:nvPr/>
        </p:nvSpPr>
        <p:spPr bwMode="auto">
          <a:xfrm>
            <a:off x="442913" y="1052513"/>
            <a:ext cx="11259583" cy="0"/>
          </a:xfrm>
          <a:prstGeom prst="line">
            <a:avLst/>
          </a:prstGeom>
          <a:noFill/>
          <a:ln w="9525">
            <a:solidFill>
              <a:srgbClr val="524743"/>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8" name="Rectangle 17"/>
          <p:cNvSpPr>
            <a:spLocks noGrp="1" noChangeArrowheads="1"/>
          </p:cNvSpPr>
          <p:nvPr>
            <p:ph type="title"/>
          </p:nvPr>
        </p:nvSpPr>
        <p:spPr bwMode="auto">
          <a:xfrm>
            <a:off x="442911" y="188913"/>
            <a:ext cx="11259585"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en-US" dirty="0"/>
              <a:t>Click to edit title (2 lines max)</a:t>
            </a:r>
            <a:endParaRPr lang="en-GB" altLang="en-US" dirty="0"/>
          </a:p>
        </p:txBody>
      </p:sp>
      <p:sp>
        <p:nvSpPr>
          <p:cNvPr id="10" name="Rectangle 6"/>
          <p:cNvSpPr txBox="1">
            <a:spLocks noChangeArrowheads="1"/>
          </p:cNvSpPr>
          <p:nvPr/>
        </p:nvSpPr>
        <p:spPr bwMode="auto">
          <a:xfrm>
            <a:off x="459525" y="6483677"/>
            <a:ext cx="359832" cy="215900"/>
          </a:xfrm>
          <a:prstGeom prst="rect">
            <a:avLst/>
          </a:prstGeom>
          <a:noFill/>
          <a:ln w="9525">
            <a:noFill/>
            <a:miter lim="800000"/>
            <a:headEnd/>
            <a:tailEnd/>
          </a:ln>
          <a:effectLst/>
        </p:spPr>
        <p:txBody>
          <a:bodyPr lIns="0" tIns="0" rIns="0" bIns="0"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eaLnBrk="1" hangingPunct="1"/>
            <a:fld id="{5CFF3644-1C11-477C-A5D5-3A3BC5CE8122}" type="slidenum">
              <a:rPr lang="de-DE" sz="900" b="0" smtClean="0">
                <a:solidFill>
                  <a:srgbClr val="000000"/>
                </a:solidFill>
              </a:rPr>
              <a:pPr algn="l" eaLnBrk="1" hangingPunct="1"/>
              <a:t>‹#›</a:t>
            </a:fld>
            <a:endParaRPr lang="de-DE" sz="900" b="0" dirty="0">
              <a:solidFill>
                <a:srgbClr val="000000"/>
              </a:solidFill>
            </a:endParaRPr>
          </a:p>
        </p:txBody>
      </p:sp>
      <p:sp>
        <p:nvSpPr>
          <p:cNvPr id="12" name="Text Placeholder 1"/>
          <p:cNvSpPr>
            <a:spLocks noGrp="1"/>
          </p:cNvSpPr>
          <p:nvPr>
            <p:ph type="body" idx="1"/>
          </p:nvPr>
        </p:nvSpPr>
        <p:spPr bwMode="auto">
          <a:xfrm>
            <a:off x="442913" y="1268414"/>
            <a:ext cx="11259581" cy="5094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dirty="0"/>
              <a:t>Click to edit text (use indent for a higher bullet level)</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9" name="Group 39"/>
          <p:cNvGrpSpPr>
            <a:grpSpLocks/>
          </p:cNvGrpSpPr>
          <p:nvPr userDrawn="1"/>
        </p:nvGrpSpPr>
        <p:grpSpPr bwMode="white">
          <a:xfrm>
            <a:off x="-753534" y="0"/>
            <a:ext cx="654051" cy="6865938"/>
            <a:chOff x="-565302" y="0"/>
            <a:chExt cx="490967" cy="6865432"/>
          </a:xfrm>
        </p:grpSpPr>
        <p:sp>
          <p:nvSpPr>
            <p:cNvPr id="20" name="Rectangle 19"/>
            <p:cNvSpPr/>
            <p:nvPr userDrawn="1"/>
          </p:nvSpPr>
          <p:spPr bwMode="white">
            <a:xfrm>
              <a:off x="-565302" y="0"/>
              <a:ext cx="490967" cy="6865432"/>
            </a:xfrm>
            <a:prstGeom prst="rect">
              <a:avLst/>
            </a:prstGeom>
            <a:solidFill>
              <a:srgbClr val="FFFFFF">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nvGrpSpPr>
            <p:cNvPr id="21" name="Group 41"/>
            <p:cNvGrpSpPr>
              <a:grpSpLocks/>
            </p:cNvGrpSpPr>
            <p:nvPr userDrawn="1"/>
          </p:nvGrpSpPr>
          <p:grpSpPr bwMode="white">
            <a:xfrm>
              <a:off x="-307801" y="1143000"/>
              <a:ext cx="233465" cy="4572000"/>
              <a:chOff x="-361009" y="1143000"/>
              <a:chExt cx="286674" cy="4572000"/>
            </a:xfrm>
          </p:grpSpPr>
          <p:cxnSp>
            <p:nvCxnSpPr>
              <p:cNvPr id="36" name="Straight Connector 35"/>
              <p:cNvCxnSpPr/>
              <p:nvPr userDrawn="1"/>
            </p:nvCxnSpPr>
            <p:spPr bwMode="white">
              <a:xfrm flipH="1">
                <a:off x="-361132" y="5714579"/>
                <a:ext cx="2867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userDrawn="1"/>
            </p:nvCxnSpPr>
            <p:spPr bwMode="white">
              <a:xfrm flipH="1">
                <a:off x="-361132" y="4571663"/>
                <a:ext cx="2867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userDrawn="1"/>
            </p:nvCxnSpPr>
            <p:spPr bwMode="white">
              <a:xfrm flipH="1">
                <a:off x="-361132" y="2285832"/>
                <a:ext cx="2867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bwMode="white">
              <a:xfrm flipH="1">
                <a:off x="-361132" y="1142916"/>
                <a:ext cx="2867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22" name="Group 28"/>
            <p:cNvGrpSpPr>
              <a:grpSpLocks/>
            </p:cNvGrpSpPr>
            <p:nvPr userDrawn="1"/>
          </p:nvGrpSpPr>
          <p:grpSpPr bwMode="white">
            <a:xfrm>
              <a:off x="-307801" y="0"/>
              <a:ext cx="233466" cy="6865432"/>
              <a:chOff x="-564989" y="0"/>
              <a:chExt cx="490654" cy="6865432"/>
            </a:xfrm>
          </p:grpSpPr>
          <p:cxnSp>
            <p:nvCxnSpPr>
              <p:cNvPr id="30" name="Straight Connector 29"/>
              <p:cNvCxnSpPr/>
              <p:nvPr userDrawn="1"/>
            </p:nvCxnSpPr>
            <p:spPr bwMode="white">
              <a:xfrm flipH="1">
                <a:off x="-361508" y="0"/>
                <a:ext cx="287173"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bwMode="white">
              <a:xfrm flipH="1">
                <a:off x="-565199" y="0"/>
                <a:ext cx="4908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bwMode="white">
              <a:xfrm flipH="1">
                <a:off x="-565199" y="1715962"/>
                <a:ext cx="4908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bwMode="white">
              <a:xfrm flipH="1">
                <a:off x="-565199" y="3433510"/>
                <a:ext cx="4908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bwMode="white">
              <a:xfrm flipH="1">
                <a:off x="-565199" y="5149470"/>
                <a:ext cx="4908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bwMode="white">
              <a:xfrm flipH="1">
                <a:off x="-565199" y="6865432"/>
                <a:ext cx="4908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3" name="TextBox 43"/>
            <p:cNvSpPr txBox="1">
              <a:spLocks noChangeArrowheads="1"/>
            </p:cNvSpPr>
            <p:nvPr userDrawn="1"/>
          </p:nvSpPr>
          <p:spPr bwMode="white">
            <a:xfrm>
              <a:off x="-537022" y="1028624"/>
              <a:ext cx="246918" cy="215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GB" altLang="en-US" sz="800">
                  <a:solidFill>
                    <a:srgbClr val="A6A6A6"/>
                  </a:solidFill>
                  <a:cs typeface="Arial" charset="0"/>
                </a:rPr>
                <a:t>1/6</a:t>
              </a:r>
            </a:p>
          </p:txBody>
        </p:sp>
        <p:sp>
          <p:nvSpPr>
            <p:cNvPr id="24" name="TextBox 44"/>
            <p:cNvSpPr txBox="1">
              <a:spLocks noChangeArrowheads="1"/>
            </p:cNvSpPr>
            <p:nvPr userDrawn="1"/>
          </p:nvSpPr>
          <p:spPr bwMode="white">
            <a:xfrm>
              <a:off x="-537022" y="2182652"/>
              <a:ext cx="246918" cy="215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GB" altLang="en-US" sz="800">
                  <a:solidFill>
                    <a:srgbClr val="A6A6A6"/>
                  </a:solidFill>
                  <a:cs typeface="Arial" charset="0"/>
                </a:rPr>
                <a:t>2/6</a:t>
              </a:r>
            </a:p>
          </p:txBody>
        </p:sp>
        <p:sp>
          <p:nvSpPr>
            <p:cNvPr id="25" name="TextBox 45"/>
            <p:cNvSpPr txBox="1">
              <a:spLocks noChangeArrowheads="1"/>
            </p:cNvSpPr>
            <p:nvPr userDrawn="1"/>
          </p:nvSpPr>
          <p:spPr bwMode="white">
            <a:xfrm>
              <a:off x="-537022" y="4463721"/>
              <a:ext cx="246918" cy="215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GB" altLang="en-US" sz="800">
                  <a:solidFill>
                    <a:srgbClr val="A6A6A6"/>
                  </a:solidFill>
                  <a:cs typeface="Arial" charset="0"/>
                </a:rPr>
                <a:t>4/6</a:t>
              </a:r>
            </a:p>
          </p:txBody>
        </p:sp>
        <p:sp>
          <p:nvSpPr>
            <p:cNvPr id="26" name="TextBox 46"/>
            <p:cNvSpPr txBox="1">
              <a:spLocks noChangeArrowheads="1"/>
            </p:cNvSpPr>
            <p:nvPr userDrawn="1"/>
          </p:nvSpPr>
          <p:spPr bwMode="white">
            <a:xfrm>
              <a:off x="-537022" y="5601875"/>
              <a:ext cx="246918" cy="215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GB" altLang="en-US" sz="800">
                  <a:solidFill>
                    <a:srgbClr val="A6A6A6"/>
                  </a:solidFill>
                  <a:cs typeface="Arial" charset="0"/>
                </a:rPr>
                <a:t>5/6</a:t>
              </a:r>
            </a:p>
          </p:txBody>
        </p:sp>
        <p:sp>
          <p:nvSpPr>
            <p:cNvPr id="27" name="TextBox 47"/>
            <p:cNvSpPr txBox="1">
              <a:spLocks noChangeArrowheads="1"/>
            </p:cNvSpPr>
            <p:nvPr userDrawn="1"/>
          </p:nvSpPr>
          <p:spPr bwMode="white">
            <a:xfrm>
              <a:off x="-537022" y="1611194"/>
              <a:ext cx="246918" cy="215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GB" altLang="en-US" sz="800">
                  <a:solidFill>
                    <a:srgbClr val="A6A6A6"/>
                  </a:solidFill>
                  <a:cs typeface="Arial" charset="0"/>
                </a:rPr>
                <a:t>1/4</a:t>
              </a:r>
            </a:p>
          </p:txBody>
        </p:sp>
        <p:sp>
          <p:nvSpPr>
            <p:cNvPr id="28" name="TextBox 48"/>
            <p:cNvSpPr txBox="1">
              <a:spLocks noChangeArrowheads="1"/>
            </p:cNvSpPr>
            <p:nvPr userDrawn="1"/>
          </p:nvSpPr>
          <p:spPr bwMode="white">
            <a:xfrm>
              <a:off x="-537022" y="5049466"/>
              <a:ext cx="246918" cy="215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GB" altLang="en-US" sz="800">
                  <a:solidFill>
                    <a:srgbClr val="A6A6A6"/>
                  </a:solidFill>
                  <a:cs typeface="Arial" charset="0"/>
                </a:rPr>
                <a:t>3/4</a:t>
              </a:r>
            </a:p>
          </p:txBody>
        </p:sp>
        <p:sp>
          <p:nvSpPr>
            <p:cNvPr id="29" name="TextBox 49"/>
            <p:cNvSpPr txBox="1">
              <a:spLocks noChangeArrowheads="1"/>
            </p:cNvSpPr>
            <p:nvPr userDrawn="1"/>
          </p:nvSpPr>
          <p:spPr bwMode="white">
            <a:xfrm>
              <a:off x="-537022" y="3338267"/>
              <a:ext cx="246918" cy="215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GB" altLang="en-US" sz="800">
                  <a:solidFill>
                    <a:srgbClr val="A6A6A6"/>
                  </a:solidFill>
                  <a:cs typeface="Arial" charset="0"/>
                </a:rPr>
                <a:t>1/2</a:t>
              </a:r>
            </a:p>
          </p:txBody>
        </p:sp>
      </p:grpSp>
      <p:sp>
        <p:nvSpPr>
          <p:cNvPr id="48" name="Rectangle 5">
            <a:extLst>
              <a:ext uri="{FF2B5EF4-FFF2-40B4-BE49-F238E27FC236}">
                <a16:creationId xmlns:a16="http://schemas.microsoft.com/office/drawing/2014/main" id="{DB5F2BD4-6ABA-5E4A-AE87-1DC6A24CC6FE}"/>
              </a:ext>
            </a:extLst>
          </p:cNvPr>
          <p:cNvSpPr txBox="1">
            <a:spLocks noChangeArrowheads="1"/>
          </p:cNvSpPr>
          <p:nvPr userDrawn="1"/>
        </p:nvSpPr>
        <p:spPr bwMode="auto">
          <a:xfrm>
            <a:off x="643859" y="6554918"/>
            <a:ext cx="2009034" cy="92333"/>
          </a:xfrm>
          <a:prstGeom prst="rect">
            <a:avLst/>
          </a:prstGeom>
          <a:noFill/>
          <a:ln w="9525">
            <a:noFill/>
            <a:miter lim="800000"/>
            <a:headEnd/>
            <a:tailEnd/>
          </a:ln>
          <a:effectLst/>
        </p:spPr>
        <p:txBody>
          <a:bodyPr wrap="square" lIns="0" tIns="0" rIns="0" bIns="0">
            <a:spAutoFit/>
          </a:bodyPr>
          <a:lstStyle>
            <a:lvl1pPr>
              <a:defRPr sz="1000" noProof="1" smtClean="0">
                <a:solidFill>
                  <a:schemeClr val="bg2"/>
                </a:solidFill>
                <a:latin typeface="Arial" charset="0"/>
              </a:defRPr>
            </a:lvl1pPr>
          </a:lstStyle>
          <a:p>
            <a:r>
              <a:rPr lang="en-GB" sz="600" dirty="0">
                <a:solidFill>
                  <a:schemeClr val="tx1"/>
                </a:solidFill>
              </a:rPr>
              <a:t>Introduction to Refrigerant R-454B. October 2023</a:t>
            </a:r>
            <a:endParaRPr lang="en-DK" sz="600" dirty="0">
              <a:solidFill>
                <a:schemeClr val="tx1"/>
              </a:solidFill>
            </a:endParaRPr>
          </a:p>
        </p:txBody>
      </p:sp>
      <p:grpSp>
        <p:nvGrpSpPr>
          <p:cNvPr id="50" name="Group 49">
            <a:extLst>
              <a:ext uri="{FF2B5EF4-FFF2-40B4-BE49-F238E27FC236}">
                <a16:creationId xmlns:a16="http://schemas.microsoft.com/office/drawing/2014/main" id="{38DD5C05-A495-7546-9F84-AD911B5C6041}"/>
              </a:ext>
            </a:extLst>
          </p:cNvPr>
          <p:cNvGrpSpPr/>
          <p:nvPr userDrawn="1"/>
        </p:nvGrpSpPr>
        <p:grpSpPr bwMode="white">
          <a:xfrm>
            <a:off x="4" y="-325436"/>
            <a:ext cx="12192000" cy="233362"/>
            <a:chOff x="3" y="-325436"/>
            <a:chExt cx="9144000" cy="233362"/>
          </a:xfrm>
        </p:grpSpPr>
        <p:sp>
          <p:nvSpPr>
            <p:cNvPr id="51" name="Rectangle 50">
              <a:extLst>
                <a:ext uri="{FF2B5EF4-FFF2-40B4-BE49-F238E27FC236}">
                  <a16:creationId xmlns:a16="http://schemas.microsoft.com/office/drawing/2014/main" id="{699F5806-20B7-ED49-A169-8B53C9E4DBF0}"/>
                </a:ext>
              </a:extLst>
            </p:cNvPr>
            <p:cNvSpPr/>
            <p:nvPr/>
          </p:nvSpPr>
          <p:spPr bwMode="white">
            <a:xfrm rot="5400000">
              <a:off x="4455322" y="-4780754"/>
              <a:ext cx="233361" cy="9144000"/>
            </a:xfrm>
            <a:prstGeom prst="rect">
              <a:avLst/>
            </a:prstGeom>
            <a:solidFill>
              <a:srgbClr val="FFFFFF">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cxnSp>
          <p:nvCxnSpPr>
            <p:cNvPr id="52" name="Straight Connector 51">
              <a:extLst>
                <a:ext uri="{FF2B5EF4-FFF2-40B4-BE49-F238E27FC236}">
                  <a16:creationId xmlns:a16="http://schemas.microsoft.com/office/drawing/2014/main" id="{44BBA062-5046-5549-A282-F2BD8EFB0EA2}"/>
                </a:ext>
              </a:extLst>
            </p:cNvPr>
            <p:cNvCxnSpPr/>
            <p:nvPr/>
          </p:nvCxnSpPr>
          <p:spPr bwMode="white">
            <a:xfrm rot="16200000" flipH="1">
              <a:off x="4279900"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A259C5AE-F5E4-E64C-B8A4-787B99D6F6DE}"/>
                </a:ext>
              </a:extLst>
            </p:cNvPr>
            <p:cNvCxnSpPr/>
            <p:nvPr/>
          </p:nvCxnSpPr>
          <p:spPr bwMode="white">
            <a:xfrm rot="16200000" flipH="1">
              <a:off x="4637089"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54" name="Straight Connector 53">
            <a:extLst>
              <a:ext uri="{FF2B5EF4-FFF2-40B4-BE49-F238E27FC236}">
                <a16:creationId xmlns:a16="http://schemas.microsoft.com/office/drawing/2014/main" id="{EDD264E9-9767-8D42-BCB0-B07A670487E9}"/>
              </a:ext>
            </a:extLst>
          </p:cNvPr>
          <p:cNvCxnSpPr/>
          <p:nvPr userDrawn="1"/>
        </p:nvCxnSpPr>
        <p:spPr bwMode="white">
          <a:xfrm rot="16200000" flipH="1">
            <a:off x="327856"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51F22325-0073-B844-8396-C9C3D643785D}"/>
              </a:ext>
            </a:extLst>
          </p:cNvPr>
          <p:cNvCxnSpPr/>
          <p:nvPr userDrawn="1"/>
        </p:nvCxnSpPr>
        <p:spPr bwMode="white">
          <a:xfrm rot="16200000" flipH="1">
            <a:off x="11623288"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948293"/>
      </p:ext>
    </p:extLst>
  </p:cSld>
  <p:clrMap bg1="lt1" tx1="dk1" bg2="lt2" tx2="dk2" accent1="accent1" accent2="accent2" accent3="accent3" accent4="accent4" accent5="accent5" accent6="accent6" hlink="hlink" folHlink="folHlink"/>
  <p:sldLayoutIdLst>
    <p:sldLayoutId id="2147484341" r:id="rId1"/>
  </p:sldLayoutIdLst>
  <p:transition>
    <p:fade/>
  </p:transition>
  <p:hf sldNum="0" hdr="0" dt="0"/>
  <p:txStyles>
    <p:titleStyle>
      <a:lvl1pPr algn="l" defTabSz="914400" rtl="0" eaLnBrk="1" latinLnBrk="0" hangingPunct="1">
        <a:lnSpc>
          <a:spcPct val="90000"/>
        </a:lnSpc>
        <a:spcBef>
          <a:spcPct val="0"/>
        </a:spcBef>
        <a:buNone/>
        <a:defRPr sz="2400" b="1" kern="1200">
          <a:solidFill>
            <a:srgbClr val="A64241"/>
          </a:solidFill>
          <a:latin typeface="+mj-lt"/>
          <a:ea typeface="+mj-ea"/>
          <a:cs typeface="+mj-cs"/>
        </a:defRPr>
      </a:lvl1pPr>
    </p:titleStyle>
    <p:bodyStyle>
      <a:lvl1pPr marL="266700" indent="-266700" algn="l" defTabSz="914400" rtl="0" eaLnBrk="1" latinLnBrk="0" hangingPunct="1">
        <a:lnSpc>
          <a:spcPts val="2100"/>
        </a:lnSpc>
        <a:spcBef>
          <a:spcPts val="300"/>
        </a:spcBef>
        <a:spcAft>
          <a:spcPts val="300"/>
        </a:spcAft>
        <a:buClrTx/>
        <a:buSzPct val="75000"/>
        <a:buFont typeface="Wingdings" pitchFamily="2" charset="2"/>
        <a:buChar char="§"/>
        <a:defRPr sz="1600" kern="1200">
          <a:solidFill>
            <a:srgbClr val="1F1916"/>
          </a:solidFill>
          <a:latin typeface="+mn-lt"/>
          <a:ea typeface="+mn-ea"/>
          <a:cs typeface="+mn-cs"/>
        </a:defRPr>
      </a:lvl1pPr>
      <a:lvl2pPr marL="623888" indent="-266700" algn="l" defTabSz="914400" rtl="0" eaLnBrk="1" latinLnBrk="0" hangingPunct="1">
        <a:lnSpc>
          <a:spcPts val="2100"/>
        </a:lnSpc>
        <a:spcBef>
          <a:spcPts val="300"/>
        </a:spcBef>
        <a:spcAft>
          <a:spcPts val="300"/>
        </a:spcAft>
        <a:buClrTx/>
        <a:buSzPct val="75000"/>
        <a:buFont typeface="Wingdings" pitchFamily="2" charset="2"/>
        <a:buChar char="§"/>
        <a:defRPr sz="1400" kern="1200">
          <a:solidFill>
            <a:srgbClr val="1F1916"/>
          </a:solidFill>
          <a:latin typeface="+mn-lt"/>
          <a:ea typeface="+mn-ea"/>
          <a:cs typeface="+mn-cs"/>
        </a:defRPr>
      </a:lvl2pPr>
      <a:lvl3pPr marL="898525" indent="-274638" algn="l" defTabSz="914400" rtl="0" eaLnBrk="1" latinLnBrk="0" hangingPunct="1">
        <a:lnSpc>
          <a:spcPts val="2100"/>
        </a:lnSpc>
        <a:spcBef>
          <a:spcPts val="300"/>
        </a:spcBef>
        <a:spcAft>
          <a:spcPts val="300"/>
        </a:spcAft>
        <a:buClrTx/>
        <a:buSzPct val="75000"/>
        <a:buFont typeface="Wingdings" pitchFamily="2" charset="2"/>
        <a:buChar char="§"/>
        <a:defRPr sz="1200" kern="1200">
          <a:solidFill>
            <a:srgbClr val="1F1916"/>
          </a:solidFill>
          <a:latin typeface="+mn-lt"/>
          <a:ea typeface="+mn-ea"/>
          <a:cs typeface="+mn-cs"/>
        </a:defRPr>
      </a:lvl3pPr>
      <a:lvl4pPr marL="1163638" indent="-265113" algn="l" defTabSz="914400" rtl="0" eaLnBrk="1" latinLnBrk="0" hangingPunct="1">
        <a:lnSpc>
          <a:spcPts val="2100"/>
        </a:lnSpc>
        <a:spcBef>
          <a:spcPts val="300"/>
        </a:spcBef>
        <a:spcAft>
          <a:spcPts val="300"/>
        </a:spcAft>
        <a:buClrTx/>
        <a:buSzPct val="75000"/>
        <a:buFont typeface="Wingdings" pitchFamily="2" charset="2"/>
        <a:buChar char="§"/>
        <a:defRPr sz="1100" kern="1200">
          <a:solidFill>
            <a:srgbClr val="1F1916"/>
          </a:solidFill>
          <a:latin typeface="+mn-lt"/>
          <a:ea typeface="+mn-ea"/>
          <a:cs typeface="+mn-cs"/>
        </a:defRPr>
      </a:lvl4pPr>
      <a:lvl5pPr marL="1438275" indent="-274638" algn="l" defTabSz="914400" rtl="0" eaLnBrk="1" latinLnBrk="0" hangingPunct="1">
        <a:lnSpc>
          <a:spcPts val="2100"/>
        </a:lnSpc>
        <a:spcBef>
          <a:spcPts val="300"/>
        </a:spcBef>
        <a:spcAft>
          <a:spcPts val="300"/>
        </a:spcAft>
        <a:buClrTx/>
        <a:buSzPct val="75000"/>
        <a:buFont typeface="Wingdings" pitchFamily="2" charset="2"/>
        <a:buChar char="§"/>
        <a:defRPr sz="1100" kern="1200">
          <a:solidFill>
            <a:srgbClr val="1F1916"/>
          </a:solidFill>
          <a:latin typeface="+mn-lt"/>
          <a:ea typeface="+mn-ea"/>
          <a:cs typeface="+mn-cs"/>
        </a:defRPr>
      </a:lvl5pPr>
      <a:lvl6pPr marL="1703388" indent="-265113" algn="l" defTabSz="914400" rtl="0" eaLnBrk="1" latinLnBrk="0" hangingPunct="1">
        <a:lnSpc>
          <a:spcPts val="2100"/>
        </a:lnSpc>
        <a:spcBef>
          <a:spcPts val="300"/>
        </a:spcBef>
        <a:spcAft>
          <a:spcPts val="300"/>
        </a:spcAft>
        <a:buClrTx/>
        <a:buSzPct val="75000"/>
        <a:buFont typeface="Wingdings" pitchFamily="2" charset="2"/>
        <a:buChar char="§"/>
        <a:defRPr sz="11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600">
          <p15:clr>
            <a:srgbClr val="F26B43"/>
          </p15:clr>
        </p15:guide>
        <p15:guide id="2" pos="7378" userDrawn="1">
          <p15:clr>
            <a:srgbClr val="F26B43"/>
          </p15:clr>
        </p15:guide>
        <p15:guide id="4" pos="279" userDrawn="1">
          <p15:clr>
            <a:srgbClr val="F26B43"/>
          </p15:clr>
        </p15:guide>
        <p15:guide id="5" pos="3840">
          <p15:clr>
            <a:srgbClr val="F26B43"/>
          </p15:clr>
        </p15:guide>
        <p15:guide id="6" pos="3693">
          <p15:clr>
            <a:srgbClr val="F26B43"/>
          </p15:clr>
        </p15:guide>
        <p15:guide id="7" pos="3993">
          <p15:clr>
            <a:srgbClr val="F26B43"/>
          </p15:clr>
        </p15:guide>
        <p15:guide id="8" orient="horz" pos="4176">
          <p15:clr>
            <a:srgbClr val="F26B43"/>
          </p15:clr>
        </p15:guide>
        <p15:guide id="9" pos="2490">
          <p15:clr>
            <a:srgbClr val="F26B43"/>
          </p15:clr>
        </p15:guide>
        <p15:guide id="10" pos="2640">
          <p15:clr>
            <a:srgbClr val="F26B43"/>
          </p15:clr>
        </p15:guide>
        <p15:guide id="11" pos="2792">
          <p15:clr>
            <a:srgbClr val="F26B43"/>
          </p15:clr>
        </p15:guide>
        <p15:guide id="12" pos="4888">
          <p15:clr>
            <a:srgbClr val="F26B43"/>
          </p15:clr>
        </p15:guide>
        <p15:guide id="13" pos="5038">
          <p15:clr>
            <a:srgbClr val="F26B43"/>
          </p15:clr>
        </p15:guide>
        <p15:guide id="14" pos="5188">
          <p15:clr>
            <a:srgbClr val="F26B43"/>
          </p15:clr>
        </p15:guide>
        <p15:guide id="15" orient="horz" pos="4008">
          <p15:clr>
            <a:srgbClr val="F26B43"/>
          </p15:clr>
        </p15:guide>
        <p15:guide id="16" orient="horz" pos="432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20" name="Group 39">
            <a:extLst>
              <a:ext uri="{FF2B5EF4-FFF2-40B4-BE49-F238E27FC236}">
                <a16:creationId xmlns:a16="http://schemas.microsoft.com/office/drawing/2014/main" id="{7C2ADEF3-AED5-F24A-9080-220BB5146C3C}"/>
              </a:ext>
            </a:extLst>
          </p:cNvPr>
          <p:cNvGrpSpPr>
            <a:grpSpLocks/>
          </p:cNvGrpSpPr>
          <p:nvPr/>
        </p:nvGrpSpPr>
        <p:grpSpPr bwMode="white">
          <a:xfrm>
            <a:off x="-753534" y="0"/>
            <a:ext cx="654051" cy="6865938"/>
            <a:chOff x="-565302" y="0"/>
            <a:chExt cx="490967" cy="6865432"/>
          </a:xfrm>
        </p:grpSpPr>
        <p:sp>
          <p:nvSpPr>
            <p:cNvPr id="21" name="Rectangle 20">
              <a:extLst>
                <a:ext uri="{FF2B5EF4-FFF2-40B4-BE49-F238E27FC236}">
                  <a16:creationId xmlns:a16="http://schemas.microsoft.com/office/drawing/2014/main" id="{27F49A7B-C96A-8D4A-AF9C-2A141D61D002}"/>
                </a:ext>
              </a:extLst>
            </p:cNvPr>
            <p:cNvSpPr/>
            <p:nvPr/>
          </p:nvSpPr>
          <p:spPr bwMode="white">
            <a:xfrm>
              <a:off x="-565302" y="0"/>
              <a:ext cx="490967" cy="6865432"/>
            </a:xfrm>
            <a:prstGeom prst="rect">
              <a:avLst/>
            </a:prstGeom>
            <a:solidFill>
              <a:srgbClr val="FFFFFF">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nvGrpSpPr>
            <p:cNvPr id="22" name="Group 41">
              <a:extLst>
                <a:ext uri="{FF2B5EF4-FFF2-40B4-BE49-F238E27FC236}">
                  <a16:creationId xmlns:a16="http://schemas.microsoft.com/office/drawing/2014/main" id="{F9752B48-8927-FB49-81E3-30492E50FB27}"/>
                </a:ext>
              </a:extLst>
            </p:cNvPr>
            <p:cNvGrpSpPr>
              <a:grpSpLocks/>
            </p:cNvGrpSpPr>
            <p:nvPr/>
          </p:nvGrpSpPr>
          <p:grpSpPr bwMode="white">
            <a:xfrm>
              <a:off x="-307801" y="1143000"/>
              <a:ext cx="233465" cy="4572000"/>
              <a:chOff x="-361009" y="1143000"/>
              <a:chExt cx="286674" cy="4572000"/>
            </a:xfrm>
          </p:grpSpPr>
          <p:cxnSp>
            <p:nvCxnSpPr>
              <p:cNvPr id="37" name="Straight Connector 36">
                <a:extLst>
                  <a:ext uri="{FF2B5EF4-FFF2-40B4-BE49-F238E27FC236}">
                    <a16:creationId xmlns:a16="http://schemas.microsoft.com/office/drawing/2014/main" id="{9878FC5B-0C30-FC43-8378-B8FADD754D1D}"/>
                  </a:ext>
                </a:extLst>
              </p:cNvPr>
              <p:cNvCxnSpPr/>
              <p:nvPr/>
            </p:nvCxnSpPr>
            <p:spPr bwMode="white">
              <a:xfrm flipH="1">
                <a:off x="-361132" y="5714579"/>
                <a:ext cx="2867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E60BB8CA-B191-124A-A08C-9AF390B132C9}"/>
                  </a:ext>
                </a:extLst>
              </p:cNvPr>
              <p:cNvCxnSpPr/>
              <p:nvPr/>
            </p:nvCxnSpPr>
            <p:spPr bwMode="white">
              <a:xfrm flipH="1">
                <a:off x="-361132" y="4571663"/>
                <a:ext cx="2867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EA72AD95-D209-554C-A42F-90B3CA723B7A}"/>
                  </a:ext>
                </a:extLst>
              </p:cNvPr>
              <p:cNvCxnSpPr/>
              <p:nvPr/>
            </p:nvCxnSpPr>
            <p:spPr bwMode="white">
              <a:xfrm flipH="1">
                <a:off x="-361132" y="2285832"/>
                <a:ext cx="2867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4AD2132A-275D-D248-971D-38EE586DFD4E}"/>
                  </a:ext>
                </a:extLst>
              </p:cNvPr>
              <p:cNvCxnSpPr/>
              <p:nvPr/>
            </p:nvCxnSpPr>
            <p:spPr bwMode="white">
              <a:xfrm flipH="1">
                <a:off x="-361132" y="1142916"/>
                <a:ext cx="2867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23" name="Group 28">
              <a:extLst>
                <a:ext uri="{FF2B5EF4-FFF2-40B4-BE49-F238E27FC236}">
                  <a16:creationId xmlns:a16="http://schemas.microsoft.com/office/drawing/2014/main" id="{62CEC358-0D27-7F40-A6BC-94A3903187D2}"/>
                </a:ext>
              </a:extLst>
            </p:cNvPr>
            <p:cNvGrpSpPr>
              <a:grpSpLocks/>
            </p:cNvGrpSpPr>
            <p:nvPr/>
          </p:nvGrpSpPr>
          <p:grpSpPr bwMode="white">
            <a:xfrm>
              <a:off x="-307801" y="0"/>
              <a:ext cx="233466" cy="6865432"/>
              <a:chOff x="-564989" y="0"/>
              <a:chExt cx="490654" cy="6865432"/>
            </a:xfrm>
          </p:grpSpPr>
          <p:cxnSp>
            <p:nvCxnSpPr>
              <p:cNvPr id="31" name="Straight Connector 30">
                <a:extLst>
                  <a:ext uri="{FF2B5EF4-FFF2-40B4-BE49-F238E27FC236}">
                    <a16:creationId xmlns:a16="http://schemas.microsoft.com/office/drawing/2014/main" id="{207254B9-F5FB-2549-ADF8-D3280D056AFE}"/>
                  </a:ext>
                </a:extLst>
              </p:cNvPr>
              <p:cNvCxnSpPr/>
              <p:nvPr/>
            </p:nvCxnSpPr>
            <p:spPr bwMode="white">
              <a:xfrm flipH="1">
                <a:off x="-361508" y="0"/>
                <a:ext cx="287173"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A8A8C19A-1AC6-E842-84CE-27E3B8673822}"/>
                  </a:ext>
                </a:extLst>
              </p:cNvPr>
              <p:cNvCxnSpPr/>
              <p:nvPr/>
            </p:nvCxnSpPr>
            <p:spPr bwMode="white">
              <a:xfrm flipH="1">
                <a:off x="-565199" y="0"/>
                <a:ext cx="4908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87A4AC0-745B-7548-B497-D3A32E4BB8BC}"/>
                  </a:ext>
                </a:extLst>
              </p:cNvPr>
              <p:cNvCxnSpPr/>
              <p:nvPr/>
            </p:nvCxnSpPr>
            <p:spPr bwMode="white">
              <a:xfrm flipH="1">
                <a:off x="-565199" y="1715962"/>
                <a:ext cx="4908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D394953-88CB-704C-8291-F84ADC1FBB35}"/>
                  </a:ext>
                </a:extLst>
              </p:cNvPr>
              <p:cNvCxnSpPr/>
              <p:nvPr/>
            </p:nvCxnSpPr>
            <p:spPr bwMode="white">
              <a:xfrm flipH="1">
                <a:off x="-565199" y="3433510"/>
                <a:ext cx="4908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26D7BF1-8398-C345-96FF-E407EEA7BCC6}"/>
                  </a:ext>
                </a:extLst>
              </p:cNvPr>
              <p:cNvCxnSpPr/>
              <p:nvPr/>
            </p:nvCxnSpPr>
            <p:spPr bwMode="white">
              <a:xfrm flipH="1">
                <a:off x="-565199" y="5149470"/>
                <a:ext cx="4908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C299532D-3AA5-2C4A-84EC-D42B2E74261D}"/>
                  </a:ext>
                </a:extLst>
              </p:cNvPr>
              <p:cNvCxnSpPr/>
              <p:nvPr/>
            </p:nvCxnSpPr>
            <p:spPr bwMode="white">
              <a:xfrm flipH="1">
                <a:off x="-565199" y="6865432"/>
                <a:ext cx="4908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4" name="TextBox 43">
              <a:extLst>
                <a:ext uri="{FF2B5EF4-FFF2-40B4-BE49-F238E27FC236}">
                  <a16:creationId xmlns:a16="http://schemas.microsoft.com/office/drawing/2014/main" id="{17E5DB21-7561-ED41-9B8A-D587DFC3CB69}"/>
                </a:ext>
              </a:extLst>
            </p:cNvPr>
            <p:cNvSpPr txBox="1">
              <a:spLocks noChangeArrowheads="1"/>
            </p:cNvSpPr>
            <p:nvPr/>
          </p:nvSpPr>
          <p:spPr bwMode="white">
            <a:xfrm>
              <a:off x="-537022" y="1028624"/>
              <a:ext cx="246918" cy="215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GB" altLang="en-US" sz="800">
                  <a:solidFill>
                    <a:srgbClr val="A6A6A6"/>
                  </a:solidFill>
                  <a:cs typeface="Arial" charset="0"/>
                </a:rPr>
                <a:t>1/6</a:t>
              </a:r>
            </a:p>
          </p:txBody>
        </p:sp>
        <p:sp>
          <p:nvSpPr>
            <p:cNvPr id="25" name="TextBox 44">
              <a:extLst>
                <a:ext uri="{FF2B5EF4-FFF2-40B4-BE49-F238E27FC236}">
                  <a16:creationId xmlns:a16="http://schemas.microsoft.com/office/drawing/2014/main" id="{22B6350F-5698-FD44-BFBB-018211FDDED4}"/>
                </a:ext>
              </a:extLst>
            </p:cNvPr>
            <p:cNvSpPr txBox="1">
              <a:spLocks noChangeArrowheads="1"/>
            </p:cNvSpPr>
            <p:nvPr/>
          </p:nvSpPr>
          <p:spPr bwMode="white">
            <a:xfrm>
              <a:off x="-537022" y="2182652"/>
              <a:ext cx="246918" cy="215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GB" altLang="en-US" sz="800">
                  <a:solidFill>
                    <a:srgbClr val="A6A6A6"/>
                  </a:solidFill>
                  <a:cs typeface="Arial" charset="0"/>
                </a:rPr>
                <a:t>2/6</a:t>
              </a:r>
            </a:p>
          </p:txBody>
        </p:sp>
        <p:sp>
          <p:nvSpPr>
            <p:cNvPr id="26" name="TextBox 45">
              <a:extLst>
                <a:ext uri="{FF2B5EF4-FFF2-40B4-BE49-F238E27FC236}">
                  <a16:creationId xmlns:a16="http://schemas.microsoft.com/office/drawing/2014/main" id="{B4FEB228-0A7E-5B40-B493-3FB581A9F7FF}"/>
                </a:ext>
              </a:extLst>
            </p:cNvPr>
            <p:cNvSpPr txBox="1">
              <a:spLocks noChangeArrowheads="1"/>
            </p:cNvSpPr>
            <p:nvPr/>
          </p:nvSpPr>
          <p:spPr bwMode="white">
            <a:xfrm>
              <a:off x="-537022" y="4463721"/>
              <a:ext cx="246918" cy="215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GB" altLang="en-US" sz="800">
                  <a:solidFill>
                    <a:srgbClr val="A6A6A6"/>
                  </a:solidFill>
                  <a:cs typeface="Arial" charset="0"/>
                </a:rPr>
                <a:t>4/6</a:t>
              </a:r>
            </a:p>
          </p:txBody>
        </p:sp>
        <p:sp>
          <p:nvSpPr>
            <p:cNvPr id="27" name="TextBox 46">
              <a:extLst>
                <a:ext uri="{FF2B5EF4-FFF2-40B4-BE49-F238E27FC236}">
                  <a16:creationId xmlns:a16="http://schemas.microsoft.com/office/drawing/2014/main" id="{2E03B67E-9FA6-5C4F-BB72-9CED11F5F767}"/>
                </a:ext>
              </a:extLst>
            </p:cNvPr>
            <p:cNvSpPr txBox="1">
              <a:spLocks noChangeArrowheads="1"/>
            </p:cNvSpPr>
            <p:nvPr/>
          </p:nvSpPr>
          <p:spPr bwMode="white">
            <a:xfrm>
              <a:off x="-537022" y="5601875"/>
              <a:ext cx="246918" cy="215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GB" altLang="en-US" sz="800">
                  <a:solidFill>
                    <a:srgbClr val="A6A6A6"/>
                  </a:solidFill>
                  <a:cs typeface="Arial" charset="0"/>
                </a:rPr>
                <a:t>5/6</a:t>
              </a:r>
            </a:p>
          </p:txBody>
        </p:sp>
        <p:sp>
          <p:nvSpPr>
            <p:cNvPr id="28" name="TextBox 47">
              <a:extLst>
                <a:ext uri="{FF2B5EF4-FFF2-40B4-BE49-F238E27FC236}">
                  <a16:creationId xmlns:a16="http://schemas.microsoft.com/office/drawing/2014/main" id="{101F948F-C9F4-FA49-AB76-EA3F3E6790F9}"/>
                </a:ext>
              </a:extLst>
            </p:cNvPr>
            <p:cNvSpPr txBox="1">
              <a:spLocks noChangeArrowheads="1"/>
            </p:cNvSpPr>
            <p:nvPr/>
          </p:nvSpPr>
          <p:spPr bwMode="white">
            <a:xfrm>
              <a:off x="-537022" y="1611194"/>
              <a:ext cx="246918" cy="215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GB" altLang="en-US" sz="800">
                  <a:solidFill>
                    <a:srgbClr val="A6A6A6"/>
                  </a:solidFill>
                  <a:cs typeface="Arial" charset="0"/>
                </a:rPr>
                <a:t>1/4</a:t>
              </a:r>
            </a:p>
          </p:txBody>
        </p:sp>
        <p:sp>
          <p:nvSpPr>
            <p:cNvPr id="29" name="TextBox 48">
              <a:extLst>
                <a:ext uri="{FF2B5EF4-FFF2-40B4-BE49-F238E27FC236}">
                  <a16:creationId xmlns:a16="http://schemas.microsoft.com/office/drawing/2014/main" id="{4E8CD14B-7EA1-C34B-A48D-3D739F907FF5}"/>
                </a:ext>
              </a:extLst>
            </p:cNvPr>
            <p:cNvSpPr txBox="1">
              <a:spLocks noChangeArrowheads="1"/>
            </p:cNvSpPr>
            <p:nvPr/>
          </p:nvSpPr>
          <p:spPr bwMode="white">
            <a:xfrm>
              <a:off x="-537022" y="5049466"/>
              <a:ext cx="246918" cy="215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GB" altLang="en-US" sz="800">
                  <a:solidFill>
                    <a:srgbClr val="A6A6A6"/>
                  </a:solidFill>
                  <a:cs typeface="Arial" charset="0"/>
                </a:rPr>
                <a:t>3/4</a:t>
              </a:r>
            </a:p>
          </p:txBody>
        </p:sp>
        <p:sp>
          <p:nvSpPr>
            <p:cNvPr id="30" name="TextBox 49">
              <a:extLst>
                <a:ext uri="{FF2B5EF4-FFF2-40B4-BE49-F238E27FC236}">
                  <a16:creationId xmlns:a16="http://schemas.microsoft.com/office/drawing/2014/main" id="{0E3BA14E-2FA6-994C-965D-2DF0DB4FBF65}"/>
                </a:ext>
              </a:extLst>
            </p:cNvPr>
            <p:cNvSpPr txBox="1">
              <a:spLocks noChangeArrowheads="1"/>
            </p:cNvSpPr>
            <p:nvPr/>
          </p:nvSpPr>
          <p:spPr bwMode="white">
            <a:xfrm>
              <a:off x="-537022" y="3338267"/>
              <a:ext cx="246918" cy="215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GB" altLang="en-US" sz="800">
                  <a:solidFill>
                    <a:srgbClr val="A6A6A6"/>
                  </a:solidFill>
                  <a:cs typeface="Arial" charset="0"/>
                </a:rPr>
                <a:t>1/2</a:t>
              </a:r>
            </a:p>
          </p:txBody>
        </p:sp>
      </p:grpSp>
      <p:grpSp>
        <p:nvGrpSpPr>
          <p:cNvPr id="41" name="Group 40">
            <a:extLst>
              <a:ext uri="{FF2B5EF4-FFF2-40B4-BE49-F238E27FC236}">
                <a16:creationId xmlns:a16="http://schemas.microsoft.com/office/drawing/2014/main" id="{BF5569FB-C6D4-8049-ABC5-8A42F5A13528}"/>
              </a:ext>
            </a:extLst>
          </p:cNvPr>
          <p:cNvGrpSpPr/>
          <p:nvPr/>
        </p:nvGrpSpPr>
        <p:grpSpPr bwMode="white">
          <a:xfrm>
            <a:off x="-1" y="-325436"/>
            <a:ext cx="12192000" cy="233362"/>
            <a:chOff x="3" y="-325436"/>
            <a:chExt cx="9144000" cy="233362"/>
          </a:xfrm>
        </p:grpSpPr>
        <p:sp>
          <p:nvSpPr>
            <p:cNvPr id="42" name="Rectangle 41">
              <a:extLst>
                <a:ext uri="{FF2B5EF4-FFF2-40B4-BE49-F238E27FC236}">
                  <a16:creationId xmlns:a16="http://schemas.microsoft.com/office/drawing/2014/main" id="{8B246150-D61A-9C40-80ED-53D583097E25}"/>
                </a:ext>
              </a:extLst>
            </p:cNvPr>
            <p:cNvSpPr/>
            <p:nvPr/>
          </p:nvSpPr>
          <p:spPr bwMode="white">
            <a:xfrm rot="5400000">
              <a:off x="4455322" y="-4780754"/>
              <a:ext cx="233361" cy="9144000"/>
            </a:xfrm>
            <a:prstGeom prst="rect">
              <a:avLst/>
            </a:prstGeom>
            <a:solidFill>
              <a:srgbClr val="FFFFFF">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cxnSp>
          <p:nvCxnSpPr>
            <p:cNvPr id="45" name="Straight Connector 44">
              <a:extLst>
                <a:ext uri="{FF2B5EF4-FFF2-40B4-BE49-F238E27FC236}">
                  <a16:creationId xmlns:a16="http://schemas.microsoft.com/office/drawing/2014/main" id="{925D9DE4-3CF3-2F42-8D92-D3CBB35A6831}"/>
                </a:ext>
              </a:extLst>
            </p:cNvPr>
            <p:cNvCxnSpPr/>
            <p:nvPr/>
          </p:nvCxnSpPr>
          <p:spPr bwMode="white">
            <a:xfrm rot="16200000" flipH="1">
              <a:off x="4279900"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69130B96-CFDB-7E48-B917-ADECCBB57506}"/>
                </a:ext>
              </a:extLst>
            </p:cNvPr>
            <p:cNvCxnSpPr/>
            <p:nvPr/>
          </p:nvCxnSpPr>
          <p:spPr bwMode="white">
            <a:xfrm rot="16200000" flipH="1">
              <a:off x="4637089"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52" name="Straight Connector 51">
            <a:extLst>
              <a:ext uri="{FF2B5EF4-FFF2-40B4-BE49-F238E27FC236}">
                <a16:creationId xmlns:a16="http://schemas.microsoft.com/office/drawing/2014/main" id="{BE6A426F-DC08-6A4F-8466-FF0780300561}"/>
              </a:ext>
            </a:extLst>
          </p:cNvPr>
          <p:cNvCxnSpPr/>
          <p:nvPr userDrawn="1"/>
        </p:nvCxnSpPr>
        <p:spPr bwMode="white">
          <a:xfrm rot="16200000" flipH="1">
            <a:off x="327856" y="-123027"/>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017C7D56-A25C-A046-8855-FA583C659278}"/>
              </a:ext>
            </a:extLst>
          </p:cNvPr>
          <p:cNvCxnSpPr/>
          <p:nvPr userDrawn="1"/>
        </p:nvCxnSpPr>
        <p:spPr bwMode="white">
          <a:xfrm rot="16200000" flipH="1">
            <a:off x="11623288"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0995333"/>
      </p:ext>
    </p:extLst>
  </p:cSld>
  <p:clrMap bg1="lt1" tx1="dk1" bg2="lt2" tx2="dk2" accent1="accent1" accent2="accent2" accent3="accent3" accent4="accent4" accent5="accent5" accent6="accent6" hlink="hlink" folHlink="folHlink"/>
  <p:sldLayoutIdLst>
    <p:sldLayoutId id="2147484369" r:id="rId1"/>
    <p:sldLayoutId id="2147484370" r:id="rId2"/>
    <p:sldLayoutId id="2147484371" r:id="rId3"/>
    <p:sldLayoutId id="2147484372" r:id="rId4"/>
    <p:sldLayoutId id="2147484373"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528">
          <p15:clr>
            <a:srgbClr val="F26B43"/>
          </p15:clr>
        </p15:guide>
        <p15:guide id="2" pos="279">
          <p15:clr>
            <a:srgbClr val="F26B43"/>
          </p15:clr>
        </p15:guide>
        <p15:guide id="3" pos="3840">
          <p15:clr>
            <a:srgbClr val="F26B43"/>
          </p15:clr>
        </p15:guide>
        <p15:guide id="4" pos="7401">
          <p15:clr>
            <a:srgbClr val="F26B43"/>
          </p15:clr>
        </p15:guide>
        <p15:guide id="5" orient="horz" pos="417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DB91A6-5B03-7743-97A3-FE5785646341}"/>
              </a:ext>
            </a:extLst>
          </p:cNvPr>
          <p:cNvSpPr>
            <a:spLocks noGrp="1"/>
          </p:cNvSpPr>
          <p:nvPr>
            <p:ph type="title"/>
          </p:nvPr>
        </p:nvSpPr>
        <p:spPr>
          <a:xfrm>
            <a:off x="442913" y="615950"/>
            <a:ext cx="11306175" cy="365125"/>
          </a:xfrm>
          <a:prstGeom prst="rect">
            <a:avLst/>
          </a:prstGeom>
        </p:spPr>
        <p:txBody>
          <a:bodyPr vert="horz" lIns="0" tIns="45720" rIns="91440" bIns="45720" rtlCol="0" anchor="b">
            <a:no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C04A2F62-F340-B346-8914-A201890505D4}"/>
              </a:ext>
            </a:extLst>
          </p:cNvPr>
          <p:cNvSpPr>
            <a:spLocks noGrp="1"/>
          </p:cNvSpPr>
          <p:nvPr>
            <p:ph type="body" idx="1"/>
          </p:nvPr>
        </p:nvSpPr>
        <p:spPr>
          <a:xfrm>
            <a:off x="442912" y="1272857"/>
            <a:ext cx="11306175" cy="4351338"/>
          </a:xfrm>
          <a:prstGeom prst="rect">
            <a:avLst/>
          </a:prstGeom>
        </p:spPr>
        <p:txBody>
          <a:bodyPr vert="horz" lIns="0" tIns="45720" rIns="91440" bIns="45720" rtlCol="0">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159922068"/>
      </p:ext>
    </p:extLst>
  </p:cSld>
  <p:clrMap bg1="lt1" tx1="dk1" bg2="lt2" tx2="dk2" accent1="accent1" accent2="accent2" accent3="accent3" accent4="accent4" accent5="accent5" accent6="accent6" hlink="hlink" folHlink="folHlink"/>
  <p:sldLayoutIdLst>
    <p:sldLayoutId id="2147484234" r:id="rId1"/>
    <p:sldLayoutId id="2147484359" r:id="rId2"/>
    <p:sldLayoutId id="2147484346" r:id="rId3"/>
  </p:sldLayoutIdLst>
  <p:txStyles>
    <p:titleStyle>
      <a:lvl1pPr algn="l" defTabSz="914400" rtl="0" eaLnBrk="1" latinLnBrk="0" hangingPunct="1">
        <a:lnSpc>
          <a:spcPct val="90000"/>
        </a:lnSpc>
        <a:spcBef>
          <a:spcPct val="0"/>
        </a:spcBef>
        <a:buNone/>
        <a:defRPr lang="en-US" sz="2400" b="1" kern="1200" dirty="0">
          <a:solidFill>
            <a:srgbClr val="BA342F"/>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Tx/>
        <a:buSzPct val="75000"/>
        <a:buFont typeface="Wingdings" pitchFamily="2" charset="2"/>
        <a:buChar char="§"/>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Tx/>
        <a:buSzPct val="75000"/>
        <a:buFont typeface="Wingdings" pitchFamily="2" charset="2"/>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Tx/>
        <a:buSzPct val="75000"/>
        <a:buFont typeface="Wingdings" pitchFamily="2" charset="2"/>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Tx/>
        <a:buSzPct val="75000"/>
        <a:buFont typeface="Wingdings" pitchFamily="2" charset="2"/>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Tx/>
        <a:buSzPct val="75000"/>
        <a:buFont typeface="Wingdings" pitchFamily="2" charset="2"/>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01" userDrawn="1">
          <p15:clr>
            <a:srgbClr val="F26B43"/>
          </p15:clr>
        </p15:guide>
        <p15:guide id="3" pos="279"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20" name="Group 39">
            <a:extLst>
              <a:ext uri="{FF2B5EF4-FFF2-40B4-BE49-F238E27FC236}">
                <a16:creationId xmlns:a16="http://schemas.microsoft.com/office/drawing/2014/main" id="{7C2ADEF3-AED5-F24A-9080-220BB5146C3C}"/>
              </a:ext>
            </a:extLst>
          </p:cNvPr>
          <p:cNvGrpSpPr>
            <a:grpSpLocks/>
          </p:cNvGrpSpPr>
          <p:nvPr/>
        </p:nvGrpSpPr>
        <p:grpSpPr bwMode="white">
          <a:xfrm>
            <a:off x="-753534" y="0"/>
            <a:ext cx="654051" cy="6865938"/>
            <a:chOff x="-565302" y="0"/>
            <a:chExt cx="490967" cy="6865432"/>
          </a:xfrm>
        </p:grpSpPr>
        <p:sp>
          <p:nvSpPr>
            <p:cNvPr id="21" name="Rectangle 20">
              <a:extLst>
                <a:ext uri="{FF2B5EF4-FFF2-40B4-BE49-F238E27FC236}">
                  <a16:creationId xmlns:a16="http://schemas.microsoft.com/office/drawing/2014/main" id="{27F49A7B-C96A-8D4A-AF9C-2A141D61D002}"/>
                </a:ext>
              </a:extLst>
            </p:cNvPr>
            <p:cNvSpPr/>
            <p:nvPr/>
          </p:nvSpPr>
          <p:spPr bwMode="white">
            <a:xfrm>
              <a:off x="-565302" y="0"/>
              <a:ext cx="490967" cy="6865432"/>
            </a:xfrm>
            <a:prstGeom prst="rect">
              <a:avLst/>
            </a:prstGeom>
            <a:solidFill>
              <a:srgbClr val="FFFFFF">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nvGrpSpPr>
            <p:cNvPr id="22" name="Group 41">
              <a:extLst>
                <a:ext uri="{FF2B5EF4-FFF2-40B4-BE49-F238E27FC236}">
                  <a16:creationId xmlns:a16="http://schemas.microsoft.com/office/drawing/2014/main" id="{F9752B48-8927-FB49-81E3-30492E50FB27}"/>
                </a:ext>
              </a:extLst>
            </p:cNvPr>
            <p:cNvGrpSpPr>
              <a:grpSpLocks/>
            </p:cNvGrpSpPr>
            <p:nvPr/>
          </p:nvGrpSpPr>
          <p:grpSpPr bwMode="white">
            <a:xfrm>
              <a:off x="-307801" y="1143000"/>
              <a:ext cx="233465" cy="4572000"/>
              <a:chOff x="-361009" y="1143000"/>
              <a:chExt cx="286674" cy="4572000"/>
            </a:xfrm>
          </p:grpSpPr>
          <p:cxnSp>
            <p:nvCxnSpPr>
              <p:cNvPr id="37" name="Straight Connector 36">
                <a:extLst>
                  <a:ext uri="{FF2B5EF4-FFF2-40B4-BE49-F238E27FC236}">
                    <a16:creationId xmlns:a16="http://schemas.microsoft.com/office/drawing/2014/main" id="{9878FC5B-0C30-FC43-8378-B8FADD754D1D}"/>
                  </a:ext>
                </a:extLst>
              </p:cNvPr>
              <p:cNvCxnSpPr/>
              <p:nvPr/>
            </p:nvCxnSpPr>
            <p:spPr bwMode="white">
              <a:xfrm flipH="1">
                <a:off x="-361132" y="5714579"/>
                <a:ext cx="2867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E60BB8CA-B191-124A-A08C-9AF390B132C9}"/>
                  </a:ext>
                </a:extLst>
              </p:cNvPr>
              <p:cNvCxnSpPr/>
              <p:nvPr/>
            </p:nvCxnSpPr>
            <p:spPr bwMode="white">
              <a:xfrm flipH="1">
                <a:off x="-361132" y="4571663"/>
                <a:ext cx="2867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EA72AD95-D209-554C-A42F-90B3CA723B7A}"/>
                  </a:ext>
                </a:extLst>
              </p:cNvPr>
              <p:cNvCxnSpPr/>
              <p:nvPr/>
            </p:nvCxnSpPr>
            <p:spPr bwMode="white">
              <a:xfrm flipH="1">
                <a:off x="-361132" y="2285832"/>
                <a:ext cx="2867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4AD2132A-275D-D248-971D-38EE586DFD4E}"/>
                  </a:ext>
                </a:extLst>
              </p:cNvPr>
              <p:cNvCxnSpPr/>
              <p:nvPr/>
            </p:nvCxnSpPr>
            <p:spPr bwMode="white">
              <a:xfrm flipH="1">
                <a:off x="-361132" y="1142916"/>
                <a:ext cx="2867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23" name="Group 28">
              <a:extLst>
                <a:ext uri="{FF2B5EF4-FFF2-40B4-BE49-F238E27FC236}">
                  <a16:creationId xmlns:a16="http://schemas.microsoft.com/office/drawing/2014/main" id="{62CEC358-0D27-7F40-A6BC-94A3903187D2}"/>
                </a:ext>
              </a:extLst>
            </p:cNvPr>
            <p:cNvGrpSpPr>
              <a:grpSpLocks/>
            </p:cNvGrpSpPr>
            <p:nvPr/>
          </p:nvGrpSpPr>
          <p:grpSpPr bwMode="white">
            <a:xfrm>
              <a:off x="-307801" y="0"/>
              <a:ext cx="233466" cy="6865432"/>
              <a:chOff x="-564989" y="0"/>
              <a:chExt cx="490654" cy="6865432"/>
            </a:xfrm>
          </p:grpSpPr>
          <p:cxnSp>
            <p:nvCxnSpPr>
              <p:cNvPr id="31" name="Straight Connector 30">
                <a:extLst>
                  <a:ext uri="{FF2B5EF4-FFF2-40B4-BE49-F238E27FC236}">
                    <a16:creationId xmlns:a16="http://schemas.microsoft.com/office/drawing/2014/main" id="{207254B9-F5FB-2549-ADF8-D3280D056AFE}"/>
                  </a:ext>
                </a:extLst>
              </p:cNvPr>
              <p:cNvCxnSpPr/>
              <p:nvPr/>
            </p:nvCxnSpPr>
            <p:spPr bwMode="white">
              <a:xfrm flipH="1">
                <a:off x="-361508" y="0"/>
                <a:ext cx="287173"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A8A8C19A-1AC6-E842-84CE-27E3B8673822}"/>
                  </a:ext>
                </a:extLst>
              </p:cNvPr>
              <p:cNvCxnSpPr/>
              <p:nvPr/>
            </p:nvCxnSpPr>
            <p:spPr bwMode="white">
              <a:xfrm flipH="1">
                <a:off x="-565199" y="0"/>
                <a:ext cx="4908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87A4AC0-745B-7548-B497-D3A32E4BB8BC}"/>
                  </a:ext>
                </a:extLst>
              </p:cNvPr>
              <p:cNvCxnSpPr/>
              <p:nvPr/>
            </p:nvCxnSpPr>
            <p:spPr bwMode="white">
              <a:xfrm flipH="1">
                <a:off x="-565199" y="1715962"/>
                <a:ext cx="4908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D394953-88CB-704C-8291-F84ADC1FBB35}"/>
                  </a:ext>
                </a:extLst>
              </p:cNvPr>
              <p:cNvCxnSpPr/>
              <p:nvPr/>
            </p:nvCxnSpPr>
            <p:spPr bwMode="white">
              <a:xfrm flipH="1">
                <a:off x="-565199" y="3433510"/>
                <a:ext cx="4908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26D7BF1-8398-C345-96FF-E407EEA7BCC6}"/>
                  </a:ext>
                </a:extLst>
              </p:cNvPr>
              <p:cNvCxnSpPr/>
              <p:nvPr/>
            </p:nvCxnSpPr>
            <p:spPr bwMode="white">
              <a:xfrm flipH="1">
                <a:off x="-565199" y="5149470"/>
                <a:ext cx="4908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C299532D-3AA5-2C4A-84EC-D42B2E74261D}"/>
                  </a:ext>
                </a:extLst>
              </p:cNvPr>
              <p:cNvCxnSpPr/>
              <p:nvPr/>
            </p:nvCxnSpPr>
            <p:spPr bwMode="white">
              <a:xfrm flipH="1">
                <a:off x="-565199" y="6865432"/>
                <a:ext cx="4908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4" name="TextBox 43">
              <a:extLst>
                <a:ext uri="{FF2B5EF4-FFF2-40B4-BE49-F238E27FC236}">
                  <a16:creationId xmlns:a16="http://schemas.microsoft.com/office/drawing/2014/main" id="{17E5DB21-7561-ED41-9B8A-D587DFC3CB69}"/>
                </a:ext>
              </a:extLst>
            </p:cNvPr>
            <p:cNvSpPr txBox="1">
              <a:spLocks noChangeArrowheads="1"/>
            </p:cNvSpPr>
            <p:nvPr/>
          </p:nvSpPr>
          <p:spPr bwMode="white">
            <a:xfrm>
              <a:off x="-537022" y="1028624"/>
              <a:ext cx="246918" cy="215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GB" altLang="en-US" sz="800">
                  <a:solidFill>
                    <a:srgbClr val="A6A6A6"/>
                  </a:solidFill>
                  <a:cs typeface="Arial" charset="0"/>
                </a:rPr>
                <a:t>1/6</a:t>
              </a:r>
            </a:p>
          </p:txBody>
        </p:sp>
        <p:sp>
          <p:nvSpPr>
            <p:cNvPr id="25" name="TextBox 44">
              <a:extLst>
                <a:ext uri="{FF2B5EF4-FFF2-40B4-BE49-F238E27FC236}">
                  <a16:creationId xmlns:a16="http://schemas.microsoft.com/office/drawing/2014/main" id="{22B6350F-5698-FD44-BFBB-018211FDDED4}"/>
                </a:ext>
              </a:extLst>
            </p:cNvPr>
            <p:cNvSpPr txBox="1">
              <a:spLocks noChangeArrowheads="1"/>
            </p:cNvSpPr>
            <p:nvPr/>
          </p:nvSpPr>
          <p:spPr bwMode="white">
            <a:xfrm>
              <a:off x="-537022" y="2182652"/>
              <a:ext cx="246918" cy="215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GB" altLang="en-US" sz="800">
                  <a:solidFill>
                    <a:srgbClr val="A6A6A6"/>
                  </a:solidFill>
                  <a:cs typeface="Arial" charset="0"/>
                </a:rPr>
                <a:t>2/6</a:t>
              </a:r>
            </a:p>
          </p:txBody>
        </p:sp>
        <p:sp>
          <p:nvSpPr>
            <p:cNvPr id="26" name="TextBox 45">
              <a:extLst>
                <a:ext uri="{FF2B5EF4-FFF2-40B4-BE49-F238E27FC236}">
                  <a16:creationId xmlns:a16="http://schemas.microsoft.com/office/drawing/2014/main" id="{B4FEB228-0A7E-5B40-B493-3FB581A9F7FF}"/>
                </a:ext>
              </a:extLst>
            </p:cNvPr>
            <p:cNvSpPr txBox="1">
              <a:spLocks noChangeArrowheads="1"/>
            </p:cNvSpPr>
            <p:nvPr/>
          </p:nvSpPr>
          <p:spPr bwMode="white">
            <a:xfrm>
              <a:off x="-537022" y="4463721"/>
              <a:ext cx="246918" cy="215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GB" altLang="en-US" sz="800">
                  <a:solidFill>
                    <a:srgbClr val="A6A6A6"/>
                  </a:solidFill>
                  <a:cs typeface="Arial" charset="0"/>
                </a:rPr>
                <a:t>4/6</a:t>
              </a:r>
            </a:p>
          </p:txBody>
        </p:sp>
        <p:sp>
          <p:nvSpPr>
            <p:cNvPr id="27" name="TextBox 46">
              <a:extLst>
                <a:ext uri="{FF2B5EF4-FFF2-40B4-BE49-F238E27FC236}">
                  <a16:creationId xmlns:a16="http://schemas.microsoft.com/office/drawing/2014/main" id="{2E03B67E-9FA6-5C4F-BB72-9CED11F5F767}"/>
                </a:ext>
              </a:extLst>
            </p:cNvPr>
            <p:cNvSpPr txBox="1">
              <a:spLocks noChangeArrowheads="1"/>
            </p:cNvSpPr>
            <p:nvPr/>
          </p:nvSpPr>
          <p:spPr bwMode="white">
            <a:xfrm>
              <a:off x="-537022" y="5601875"/>
              <a:ext cx="246918" cy="215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GB" altLang="en-US" sz="800">
                  <a:solidFill>
                    <a:srgbClr val="A6A6A6"/>
                  </a:solidFill>
                  <a:cs typeface="Arial" charset="0"/>
                </a:rPr>
                <a:t>5/6</a:t>
              </a:r>
            </a:p>
          </p:txBody>
        </p:sp>
        <p:sp>
          <p:nvSpPr>
            <p:cNvPr id="28" name="TextBox 47">
              <a:extLst>
                <a:ext uri="{FF2B5EF4-FFF2-40B4-BE49-F238E27FC236}">
                  <a16:creationId xmlns:a16="http://schemas.microsoft.com/office/drawing/2014/main" id="{101F948F-C9F4-FA49-AB76-EA3F3E6790F9}"/>
                </a:ext>
              </a:extLst>
            </p:cNvPr>
            <p:cNvSpPr txBox="1">
              <a:spLocks noChangeArrowheads="1"/>
            </p:cNvSpPr>
            <p:nvPr/>
          </p:nvSpPr>
          <p:spPr bwMode="white">
            <a:xfrm>
              <a:off x="-537022" y="1611194"/>
              <a:ext cx="246918" cy="215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GB" altLang="en-US" sz="800">
                  <a:solidFill>
                    <a:srgbClr val="A6A6A6"/>
                  </a:solidFill>
                  <a:cs typeface="Arial" charset="0"/>
                </a:rPr>
                <a:t>1/4</a:t>
              </a:r>
            </a:p>
          </p:txBody>
        </p:sp>
        <p:sp>
          <p:nvSpPr>
            <p:cNvPr id="29" name="TextBox 48">
              <a:extLst>
                <a:ext uri="{FF2B5EF4-FFF2-40B4-BE49-F238E27FC236}">
                  <a16:creationId xmlns:a16="http://schemas.microsoft.com/office/drawing/2014/main" id="{4E8CD14B-7EA1-C34B-A48D-3D739F907FF5}"/>
                </a:ext>
              </a:extLst>
            </p:cNvPr>
            <p:cNvSpPr txBox="1">
              <a:spLocks noChangeArrowheads="1"/>
            </p:cNvSpPr>
            <p:nvPr/>
          </p:nvSpPr>
          <p:spPr bwMode="white">
            <a:xfrm>
              <a:off x="-537022" y="5049466"/>
              <a:ext cx="246918" cy="215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GB" altLang="en-US" sz="800">
                  <a:solidFill>
                    <a:srgbClr val="A6A6A6"/>
                  </a:solidFill>
                  <a:cs typeface="Arial" charset="0"/>
                </a:rPr>
                <a:t>3/4</a:t>
              </a:r>
            </a:p>
          </p:txBody>
        </p:sp>
        <p:sp>
          <p:nvSpPr>
            <p:cNvPr id="30" name="TextBox 49">
              <a:extLst>
                <a:ext uri="{FF2B5EF4-FFF2-40B4-BE49-F238E27FC236}">
                  <a16:creationId xmlns:a16="http://schemas.microsoft.com/office/drawing/2014/main" id="{0E3BA14E-2FA6-994C-965D-2DF0DB4FBF65}"/>
                </a:ext>
              </a:extLst>
            </p:cNvPr>
            <p:cNvSpPr txBox="1">
              <a:spLocks noChangeArrowheads="1"/>
            </p:cNvSpPr>
            <p:nvPr/>
          </p:nvSpPr>
          <p:spPr bwMode="white">
            <a:xfrm>
              <a:off x="-537022" y="3338267"/>
              <a:ext cx="246918" cy="215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GB" altLang="en-US" sz="800">
                  <a:solidFill>
                    <a:srgbClr val="A6A6A6"/>
                  </a:solidFill>
                  <a:cs typeface="Arial" charset="0"/>
                </a:rPr>
                <a:t>1/2</a:t>
              </a:r>
            </a:p>
          </p:txBody>
        </p:sp>
      </p:grpSp>
      <p:grpSp>
        <p:nvGrpSpPr>
          <p:cNvPr id="41" name="Group 40">
            <a:extLst>
              <a:ext uri="{FF2B5EF4-FFF2-40B4-BE49-F238E27FC236}">
                <a16:creationId xmlns:a16="http://schemas.microsoft.com/office/drawing/2014/main" id="{BF5569FB-C6D4-8049-ABC5-8A42F5A13528}"/>
              </a:ext>
            </a:extLst>
          </p:cNvPr>
          <p:cNvGrpSpPr/>
          <p:nvPr/>
        </p:nvGrpSpPr>
        <p:grpSpPr bwMode="white">
          <a:xfrm>
            <a:off x="4" y="-325436"/>
            <a:ext cx="12192000" cy="233362"/>
            <a:chOff x="3" y="-325436"/>
            <a:chExt cx="9144000" cy="233362"/>
          </a:xfrm>
        </p:grpSpPr>
        <p:sp>
          <p:nvSpPr>
            <p:cNvPr id="42" name="Rectangle 41">
              <a:extLst>
                <a:ext uri="{FF2B5EF4-FFF2-40B4-BE49-F238E27FC236}">
                  <a16:creationId xmlns:a16="http://schemas.microsoft.com/office/drawing/2014/main" id="{8B246150-D61A-9C40-80ED-53D583097E25}"/>
                </a:ext>
              </a:extLst>
            </p:cNvPr>
            <p:cNvSpPr/>
            <p:nvPr/>
          </p:nvSpPr>
          <p:spPr bwMode="white">
            <a:xfrm rot="5400000">
              <a:off x="4455322" y="-4780754"/>
              <a:ext cx="233361" cy="9144000"/>
            </a:xfrm>
            <a:prstGeom prst="rect">
              <a:avLst/>
            </a:prstGeom>
            <a:solidFill>
              <a:srgbClr val="FFFFFF">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cxnSp>
          <p:nvCxnSpPr>
            <p:cNvPr id="45" name="Straight Connector 44">
              <a:extLst>
                <a:ext uri="{FF2B5EF4-FFF2-40B4-BE49-F238E27FC236}">
                  <a16:creationId xmlns:a16="http://schemas.microsoft.com/office/drawing/2014/main" id="{925D9DE4-3CF3-2F42-8D92-D3CBB35A6831}"/>
                </a:ext>
              </a:extLst>
            </p:cNvPr>
            <p:cNvCxnSpPr/>
            <p:nvPr/>
          </p:nvCxnSpPr>
          <p:spPr bwMode="white">
            <a:xfrm rot="16200000" flipH="1">
              <a:off x="4279900"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69130B96-CFDB-7E48-B917-ADECCBB57506}"/>
                </a:ext>
              </a:extLst>
            </p:cNvPr>
            <p:cNvCxnSpPr/>
            <p:nvPr/>
          </p:nvCxnSpPr>
          <p:spPr bwMode="white">
            <a:xfrm rot="16200000" flipH="1">
              <a:off x="4637089"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50" name="Straight Connector 49">
            <a:extLst>
              <a:ext uri="{FF2B5EF4-FFF2-40B4-BE49-F238E27FC236}">
                <a16:creationId xmlns:a16="http://schemas.microsoft.com/office/drawing/2014/main" id="{77DEDA17-2301-CB41-9A2F-F97C959C05E7}"/>
              </a:ext>
            </a:extLst>
          </p:cNvPr>
          <p:cNvCxnSpPr/>
          <p:nvPr userDrawn="1"/>
        </p:nvCxnSpPr>
        <p:spPr bwMode="white">
          <a:xfrm rot="16200000" flipH="1">
            <a:off x="327856"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11CC6248-B9F3-2641-9B6E-C857319ABFD1}"/>
              </a:ext>
            </a:extLst>
          </p:cNvPr>
          <p:cNvCxnSpPr/>
          <p:nvPr userDrawn="1"/>
        </p:nvCxnSpPr>
        <p:spPr bwMode="white">
          <a:xfrm rot="16200000" flipH="1">
            <a:off x="11623288"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0639554"/>
      </p:ext>
    </p:extLst>
  </p:cSld>
  <p:clrMap bg1="lt1" tx1="dk1" bg2="lt2" tx2="dk2" accent1="accent1" accent2="accent2" accent3="accent3" accent4="accent4" accent5="accent5" accent6="accent6" hlink="hlink" folHlink="folHlink"/>
  <p:sldLayoutIdLst>
    <p:sldLayoutId id="2147484348" r:id="rId1"/>
    <p:sldLayoutId id="2147484350" r:id="rId2"/>
    <p:sldLayoutId id="2147484351" r:id="rId3"/>
    <p:sldLayoutId id="2147484352" r:id="rId4"/>
    <p:sldLayoutId id="2147484358"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279">
          <p15:clr>
            <a:srgbClr val="F26B43"/>
          </p15:clr>
        </p15:guide>
        <p15:guide id="3" pos="3840">
          <p15:clr>
            <a:srgbClr val="F26B43"/>
          </p15:clr>
        </p15:guide>
        <p15:guide id="4" pos="7401">
          <p15:clr>
            <a:srgbClr val="F26B43"/>
          </p15:clr>
        </p15:guide>
        <p15:guide id="5" orient="horz" pos="4176">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ED60737-D657-5B4D-B444-A67A4C06E231}"/>
              </a:ext>
            </a:extLst>
          </p:cNvPr>
          <p:cNvGrpSpPr/>
          <p:nvPr userDrawn="1"/>
        </p:nvGrpSpPr>
        <p:grpSpPr>
          <a:xfrm>
            <a:off x="4" y="-325436"/>
            <a:ext cx="12192000" cy="233362"/>
            <a:chOff x="4" y="-325436"/>
            <a:chExt cx="12192000" cy="233362"/>
          </a:xfrm>
        </p:grpSpPr>
        <p:grpSp>
          <p:nvGrpSpPr>
            <p:cNvPr id="64" name="Group 63">
              <a:extLst>
                <a:ext uri="{FF2B5EF4-FFF2-40B4-BE49-F238E27FC236}">
                  <a16:creationId xmlns:a16="http://schemas.microsoft.com/office/drawing/2014/main" id="{8C32F40F-60B3-F645-B984-2F2B1EB2FCEF}"/>
                </a:ext>
              </a:extLst>
            </p:cNvPr>
            <p:cNvGrpSpPr/>
            <p:nvPr userDrawn="1"/>
          </p:nvGrpSpPr>
          <p:grpSpPr bwMode="white">
            <a:xfrm>
              <a:off x="4" y="-325436"/>
              <a:ext cx="12192000" cy="233362"/>
              <a:chOff x="3" y="-325436"/>
              <a:chExt cx="9144000" cy="233362"/>
            </a:xfrm>
          </p:grpSpPr>
          <p:sp>
            <p:nvSpPr>
              <p:cNvPr id="65" name="Rectangle 64">
                <a:extLst>
                  <a:ext uri="{FF2B5EF4-FFF2-40B4-BE49-F238E27FC236}">
                    <a16:creationId xmlns:a16="http://schemas.microsoft.com/office/drawing/2014/main" id="{45D375C2-D520-EF4F-9D01-BF139D545738}"/>
                  </a:ext>
                </a:extLst>
              </p:cNvPr>
              <p:cNvSpPr/>
              <p:nvPr/>
            </p:nvSpPr>
            <p:spPr bwMode="white">
              <a:xfrm rot="5400000">
                <a:off x="4455322" y="-4780754"/>
                <a:ext cx="233361" cy="9144000"/>
              </a:xfrm>
              <a:prstGeom prst="rect">
                <a:avLst/>
              </a:prstGeom>
              <a:solidFill>
                <a:srgbClr val="FFFFFF">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cxnSp>
            <p:nvCxnSpPr>
              <p:cNvPr id="66" name="Straight Connector 65">
                <a:extLst>
                  <a:ext uri="{FF2B5EF4-FFF2-40B4-BE49-F238E27FC236}">
                    <a16:creationId xmlns:a16="http://schemas.microsoft.com/office/drawing/2014/main" id="{C894D228-304A-6F4D-BFE8-874D8F5A21DD}"/>
                  </a:ext>
                </a:extLst>
              </p:cNvPr>
              <p:cNvCxnSpPr/>
              <p:nvPr/>
            </p:nvCxnSpPr>
            <p:spPr bwMode="white">
              <a:xfrm rot="16200000" flipH="1">
                <a:off x="4279900"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C0A0AC21-725D-F84F-832E-FE4EEC9FE6D7}"/>
                  </a:ext>
                </a:extLst>
              </p:cNvPr>
              <p:cNvCxnSpPr/>
              <p:nvPr/>
            </p:nvCxnSpPr>
            <p:spPr bwMode="white">
              <a:xfrm rot="16200000" flipH="1">
                <a:off x="4637089"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68" name="Straight Connector 67">
              <a:extLst>
                <a:ext uri="{FF2B5EF4-FFF2-40B4-BE49-F238E27FC236}">
                  <a16:creationId xmlns:a16="http://schemas.microsoft.com/office/drawing/2014/main" id="{9648F192-664F-164E-9AF1-743543EBA08A}"/>
                </a:ext>
              </a:extLst>
            </p:cNvPr>
            <p:cNvCxnSpPr/>
            <p:nvPr userDrawn="1"/>
          </p:nvCxnSpPr>
          <p:spPr bwMode="white">
            <a:xfrm rot="16200000" flipH="1">
              <a:off x="5745427"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9C782902-420A-1D4D-A03C-58D361978321}"/>
                </a:ext>
              </a:extLst>
            </p:cNvPr>
            <p:cNvCxnSpPr/>
            <p:nvPr userDrawn="1"/>
          </p:nvCxnSpPr>
          <p:spPr bwMode="white">
            <a:xfrm rot="16200000" flipH="1">
              <a:off x="6221679"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B0280306-832B-3647-B359-6743B29E6236}"/>
                </a:ext>
              </a:extLst>
            </p:cNvPr>
            <p:cNvCxnSpPr/>
            <p:nvPr userDrawn="1"/>
          </p:nvCxnSpPr>
          <p:spPr bwMode="white">
            <a:xfrm rot="16200000" flipH="1">
              <a:off x="5979319"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F2044EB7-20AE-BF49-94DF-3180A5DED557}"/>
                </a:ext>
              </a:extLst>
            </p:cNvPr>
            <p:cNvCxnSpPr/>
            <p:nvPr userDrawn="1"/>
          </p:nvCxnSpPr>
          <p:spPr bwMode="white">
            <a:xfrm rot="16200000" flipH="1">
              <a:off x="4005782"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C1779F73-51E5-A340-9397-2A0649976551}"/>
                </a:ext>
              </a:extLst>
            </p:cNvPr>
            <p:cNvCxnSpPr/>
            <p:nvPr userDrawn="1"/>
          </p:nvCxnSpPr>
          <p:spPr bwMode="white">
            <a:xfrm rot="16200000" flipH="1">
              <a:off x="7909860"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F93466B7-8ED8-654D-9CD5-D5876639F73A}"/>
                </a:ext>
              </a:extLst>
            </p:cNvPr>
            <p:cNvCxnSpPr/>
            <p:nvPr userDrawn="1"/>
          </p:nvCxnSpPr>
          <p:spPr bwMode="white">
            <a:xfrm rot="16200000" flipH="1">
              <a:off x="3765274"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283B5C51-7BB3-8547-AC56-8B3796AFD08C}"/>
                </a:ext>
              </a:extLst>
            </p:cNvPr>
            <p:cNvCxnSpPr/>
            <p:nvPr userDrawn="1"/>
          </p:nvCxnSpPr>
          <p:spPr bwMode="white">
            <a:xfrm rot="16200000" flipH="1">
              <a:off x="4246289"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BE775E4B-524E-5148-BCBB-C60CC387A297}"/>
                </a:ext>
              </a:extLst>
            </p:cNvPr>
            <p:cNvCxnSpPr/>
            <p:nvPr userDrawn="1"/>
          </p:nvCxnSpPr>
          <p:spPr bwMode="white">
            <a:xfrm rot="16200000" flipH="1">
              <a:off x="7674557"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2E0B3DBA-3425-BE45-9759-41F713E77F04}"/>
                </a:ext>
              </a:extLst>
            </p:cNvPr>
            <p:cNvCxnSpPr/>
            <p:nvPr userDrawn="1"/>
          </p:nvCxnSpPr>
          <p:spPr bwMode="white">
            <a:xfrm rot="16200000" flipH="1">
              <a:off x="8150809"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88CAF2B7-C97D-D347-B353-F08D28A00AE3}"/>
                </a:ext>
              </a:extLst>
            </p:cNvPr>
            <p:cNvCxnSpPr/>
            <p:nvPr userDrawn="1"/>
          </p:nvCxnSpPr>
          <p:spPr bwMode="white">
            <a:xfrm rot="16200000" flipH="1">
              <a:off x="327856"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4A082505-93FB-3541-A8CB-AB3DE462C43F}"/>
                </a:ext>
              </a:extLst>
            </p:cNvPr>
            <p:cNvCxnSpPr/>
            <p:nvPr userDrawn="1"/>
          </p:nvCxnSpPr>
          <p:spPr bwMode="white">
            <a:xfrm rot="16200000" flipH="1">
              <a:off x="11623288"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7" name="Line 9"/>
          <p:cNvSpPr>
            <a:spLocks noChangeShapeType="1"/>
          </p:cNvSpPr>
          <p:nvPr/>
        </p:nvSpPr>
        <p:spPr bwMode="auto">
          <a:xfrm>
            <a:off x="460073" y="1052513"/>
            <a:ext cx="11288472" cy="0"/>
          </a:xfrm>
          <a:prstGeom prst="line">
            <a:avLst/>
          </a:prstGeom>
          <a:noFill/>
          <a:ln w="9525">
            <a:solidFill>
              <a:srgbClr val="524743"/>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8" name="Rectangle 17"/>
          <p:cNvSpPr>
            <a:spLocks noGrp="1" noChangeArrowheads="1"/>
          </p:cNvSpPr>
          <p:nvPr>
            <p:ph type="title"/>
          </p:nvPr>
        </p:nvSpPr>
        <p:spPr bwMode="auto">
          <a:xfrm>
            <a:off x="460073" y="188913"/>
            <a:ext cx="11288472"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en-US" dirty="0"/>
              <a:t>Click to edit title (2 lines max)</a:t>
            </a:r>
            <a:endParaRPr lang="en-GB" altLang="en-US" dirty="0"/>
          </a:p>
        </p:txBody>
      </p:sp>
      <p:grpSp>
        <p:nvGrpSpPr>
          <p:cNvPr id="19" name="Group 39"/>
          <p:cNvGrpSpPr>
            <a:grpSpLocks/>
          </p:cNvGrpSpPr>
          <p:nvPr/>
        </p:nvGrpSpPr>
        <p:grpSpPr bwMode="white">
          <a:xfrm>
            <a:off x="-753534" y="0"/>
            <a:ext cx="654051" cy="6865938"/>
            <a:chOff x="-565302" y="0"/>
            <a:chExt cx="490967" cy="6865432"/>
          </a:xfrm>
        </p:grpSpPr>
        <p:sp>
          <p:nvSpPr>
            <p:cNvPr id="20" name="Rectangle 19"/>
            <p:cNvSpPr/>
            <p:nvPr/>
          </p:nvSpPr>
          <p:spPr bwMode="white">
            <a:xfrm>
              <a:off x="-565302" y="0"/>
              <a:ext cx="490967" cy="6865432"/>
            </a:xfrm>
            <a:prstGeom prst="rect">
              <a:avLst/>
            </a:prstGeom>
            <a:solidFill>
              <a:srgbClr val="FFFFFF">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nvGrpSpPr>
            <p:cNvPr id="21" name="Group 41"/>
            <p:cNvGrpSpPr>
              <a:grpSpLocks/>
            </p:cNvGrpSpPr>
            <p:nvPr/>
          </p:nvGrpSpPr>
          <p:grpSpPr bwMode="white">
            <a:xfrm>
              <a:off x="-307801" y="1143000"/>
              <a:ext cx="233465" cy="4572000"/>
              <a:chOff x="-361009" y="1143000"/>
              <a:chExt cx="286674" cy="4572000"/>
            </a:xfrm>
          </p:grpSpPr>
          <p:cxnSp>
            <p:nvCxnSpPr>
              <p:cNvPr id="36" name="Straight Connector 35"/>
              <p:cNvCxnSpPr/>
              <p:nvPr/>
            </p:nvCxnSpPr>
            <p:spPr bwMode="white">
              <a:xfrm flipH="1">
                <a:off x="-361132" y="5714579"/>
                <a:ext cx="2867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bwMode="white">
              <a:xfrm flipH="1">
                <a:off x="-361132" y="4571663"/>
                <a:ext cx="2867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bwMode="white">
              <a:xfrm flipH="1">
                <a:off x="-361132" y="2285832"/>
                <a:ext cx="2867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bwMode="white">
              <a:xfrm flipH="1">
                <a:off x="-361132" y="1142916"/>
                <a:ext cx="2867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22" name="Group 28"/>
            <p:cNvGrpSpPr>
              <a:grpSpLocks/>
            </p:cNvGrpSpPr>
            <p:nvPr/>
          </p:nvGrpSpPr>
          <p:grpSpPr bwMode="white">
            <a:xfrm>
              <a:off x="-307801" y="0"/>
              <a:ext cx="233466" cy="6865432"/>
              <a:chOff x="-564989" y="0"/>
              <a:chExt cx="490654" cy="6865432"/>
            </a:xfrm>
          </p:grpSpPr>
          <p:cxnSp>
            <p:nvCxnSpPr>
              <p:cNvPr id="30" name="Straight Connector 29"/>
              <p:cNvCxnSpPr/>
              <p:nvPr/>
            </p:nvCxnSpPr>
            <p:spPr bwMode="white">
              <a:xfrm flipH="1">
                <a:off x="-361508" y="0"/>
                <a:ext cx="287173"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bwMode="white">
              <a:xfrm flipH="1">
                <a:off x="-565199" y="0"/>
                <a:ext cx="4908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bwMode="white">
              <a:xfrm flipH="1">
                <a:off x="-565199" y="1715962"/>
                <a:ext cx="4908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bwMode="white">
              <a:xfrm flipH="1">
                <a:off x="-565199" y="3433510"/>
                <a:ext cx="4908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bwMode="white">
              <a:xfrm flipH="1">
                <a:off x="-565199" y="5149470"/>
                <a:ext cx="4908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bwMode="white">
              <a:xfrm flipH="1">
                <a:off x="-565199" y="6865432"/>
                <a:ext cx="4908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3" name="TextBox 43"/>
            <p:cNvSpPr txBox="1">
              <a:spLocks noChangeArrowheads="1"/>
            </p:cNvSpPr>
            <p:nvPr/>
          </p:nvSpPr>
          <p:spPr bwMode="white">
            <a:xfrm>
              <a:off x="-537022" y="1028624"/>
              <a:ext cx="246918" cy="215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GB" altLang="en-US" sz="800">
                  <a:solidFill>
                    <a:srgbClr val="A6A6A6"/>
                  </a:solidFill>
                  <a:cs typeface="Arial" charset="0"/>
                </a:rPr>
                <a:t>1/6</a:t>
              </a:r>
            </a:p>
          </p:txBody>
        </p:sp>
        <p:sp>
          <p:nvSpPr>
            <p:cNvPr id="24" name="TextBox 44"/>
            <p:cNvSpPr txBox="1">
              <a:spLocks noChangeArrowheads="1"/>
            </p:cNvSpPr>
            <p:nvPr/>
          </p:nvSpPr>
          <p:spPr bwMode="white">
            <a:xfrm>
              <a:off x="-537022" y="2182652"/>
              <a:ext cx="246918" cy="215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GB" altLang="en-US" sz="800">
                  <a:solidFill>
                    <a:srgbClr val="A6A6A6"/>
                  </a:solidFill>
                  <a:cs typeface="Arial" charset="0"/>
                </a:rPr>
                <a:t>2/6</a:t>
              </a:r>
            </a:p>
          </p:txBody>
        </p:sp>
        <p:sp>
          <p:nvSpPr>
            <p:cNvPr id="25" name="TextBox 45"/>
            <p:cNvSpPr txBox="1">
              <a:spLocks noChangeArrowheads="1"/>
            </p:cNvSpPr>
            <p:nvPr/>
          </p:nvSpPr>
          <p:spPr bwMode="white">
            <a:xfrm>
              <a:off x="-537022" y="4463721"/>
              <a:ext cx="246918" cy="215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GB" altLang="en-US" sz="800">
                  <a:solidFill>
                    <a:srgbClr val="A6A6A6"/>
                  </a:solidFill>
                  <a:cs typeface="Arial" charset="0"/>
                </a:rPr>
                <a:t>4/6</a:t>
              </a:r>
            </a:p>
          </p:txBody>
        </p:sp>
        <p:sp>
          <p:nvSpPr>
            <p:cNvPr id="26" name="TextBox 46"/>
            <p:cNvSpPr txBox="1">
              <a:spLocks noChangeArrowheads="1"/>
            </p:cNvSpPr>
            <p:nvPr/>
          </p:nvSpPr>
          <p:spPr bwMode="white">
            <a:xfrm>
              <a:off x="-537022" y="5601875"/>
              <a:ext cx="246918" cy="215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GB" altLang="en-US" sz="800">
                  <a:solidFill>
                    <a:srgbClr val="A6A6A6"/>
                  </a:solidFill>
                  <a:cs typeface="Arial" charset="0"/>
                </a:rPr>
                <a:t>5/6</a:t>
              </a:r>
            </a:p>
          </p:txBody>
        </p:sp>
        <p:sp>
          <p:nvSpPr>
            <p:cNvPr id="27" name="TextBox 47"/>
            <p:cNvSpPr txBox="1">
              <a:spLocks noChangeArrowheads="1"/>
            </p:cNvSpPr>
            <p:nvPr/>
          </p:nvSpPr>
          <p:spPr bwMode="white">
            <a:xfrm>
              <a:off x="-537022" y="1611194"/>
              <a:ext cx="246918" cy="215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GB" altLang="en-US" sz="800">
                  <a:solidFill>
                    <a:srgbClr val="A6A6A6"/>
                  </a:solidFill>
                  <a:cs typeface="Arial" charset="0"/>
                </a:rPr>
                <a:t>1/4</a:t>
              </a:r>
            </a:p>
          </p:txBody>
        </p:sp>
        <p:sp>
          <p:nvSpPr>
            <p:cNvPr id="28" name="TextBox 48"/>
            <p:cNvSpPr txBox="1">
              <a:spLocks noChangeArrowheads="1"/>
            </p:cNvSpPr>
            <p:nvPr/>
          </p:nvSpPr>
          <p:spPr bwMode="white">
            <a:xfrm>
              <a:off x="-537022" y="5049466"/>
              <a:ext cx="246918" cy="215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GB" altLang="en-US" sz="800">
                  <a:solidFill>
                    <a:srgbClr val="A6A6A6"/>
                  </a:solidFill>
                  <a:cs typeface="Arial" charset="0"/>
                </a:rPr>
                <a:t>3/4</a:t>
              </a:r>
            </a:p>
          </p:txBody>
        </p:sp>
        <p:sp>
          <p:nvSpPr>
            <p:cNvPr id="29" name="TextBox 49"/>
            <p:cNvSpPr txBox="1">
              <a:spLocks noChangeArrowheads="1"/>
            </p:cNvSpPr>
            <p:nvPr/>
          </p:nvSpPr>
          <p:spPr bwMode="white">
            <a:xfrm>
              <a:off x="-537022" y="3338267"/>
              <a:ext cx="246918" cy="215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GB" altLang="en-US" sz="800">
                  <a:solidFill>
                    <a:srgbClr val="A6A6A6"/>
                  </a:solidFill>
                  <a:cs typeface="Arial" charset="0"/>
                </a:rPr>
                <a:t>1/2</a:t>
              </a:r>
            </a:p>
          </p:txBody>
        </p:sp>
      </p:grpSp>
      <p:sp>
        <p:nvSpPr>
          <p:cNvPr id="3" name="Text Placeholder 2">
            <a:extLst>
              <a:ext uri="{FF2B5EF4-FFF2-40B4-BE49-F238E27FC236}">
                <a16:creationId xmlns:a16="http://schemas.microsoft.com/office/drawing/2014/main" id="{684AA80B-0046-974F-BB6E-A36270010C09}"/>
              </a:ext>
            </a:extLst>
          </p:cNvPr>
          <p:cNvSpPr>
            <a:spLocks noGrp="1"/>
          </p:cNvSpPr>
          <p:nvPr>
            <p:ph type="body" idx="1"/>
          </p:nvPr>
        </p:nvSpPr>
        <p:spPr>
          <a:xfrm>
            <a:off x="459525" y="1268415"/>
            <a:ext cx="11289563" cy="5094282"/>
          </a:xfrm>
          <a:prstGeom prst="rect">
            <a:avLst/>
          </a:prstGeom>
        </p:spPr>
        <p:txBody>
          <a:bodyPr vert="horz" lIns="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8" name="Rectangle 6">
            <a:extLst>
              <a:ext uri="{FF2B5EF4-FFF2-40B4-BE49-F238E27FC236}">
                <a16:creationId xmlns:a16="http://schemas.microsoft.com/office/drawing/2014/main" id="{C0E21A14-1C63-7B4A-9D16-244EB8B8D9F9}"/>
              </a:ext>
            </a:extLst>
          </p:cNvPr>
          <p:cNvSpPr txBox="1">
            <a:spLocks noChangeArrowheads="1"/>
          </p:cNvSpPr>
          <p:nvPr userDrawn="1"/>
        </p:nvSpPr>
        <p:spPr bwMode="auto">
          <a:xfrm>
            <a:off x="459525" y="6483677"/>
            <a:ext cx="359832" cy="215900"/>
          </a:xfrm>
          <a:prstGeom prst="rect">
            <a:avLst/>
          </a:prstGeom>
          <a:noFill/>
          <a:ln w="9525">
            <a:noFill/>
            <a:miter lim="800000"/>
            <a:headEnd/>
            <a:tailEnd/>
          </a:ln>
          <a:effectLst/>
        </p:spPr>
        <p:txBody>
          <a:bodyPr lIns="0" tIns="0" rIns="0" bIns="0"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eaLnBrk="1" hangingPunct="1"/>
            <a:fld id="{5CFF3644-1C11-477C-A5D5-3A3BC5CE8122}" type="slidenum">
              <a:rPr lang="de-DE" sz="900" b="0" smtClean="0">
                <a:solidFill>
                  <a:srgbClr val="000000"/>
                </a:solidFill>
              </a:rPr>
              <a:pPr algn="l" eaLnBrk="1" hangingPunct="1"/>
              <a:t>‹#›</a:t>
            </a:fld>
            <a:endParaRPr lang="de-DE" sz="900" b="0" dirty="0">
              <a:solidFill>
                <a:srgbClr val="000000"/>
              </a:solidFill>
            </a:endParaRPr>
          </a:p>
        </p:txBody>
      </p:sp>
      <p:sp>
        <p:nvSpPr>
          <p:cNvPr id="53" name="Rectangle 5">
            <a:extLst>
              <a:ext uri="{FF2B5EF4-FFF2-40B4-BE49-F238E27FC236}">
                <a16:creationId xmlns:a16="http://schemas.microsoft.com/office/drawing/2014/main" id="{10FC6DE7-CF3D-7D43-A935-7ADF848FE851}"/>
              </a:ext>
            </a:extLst>
          </p:cNvPr>
          <p:cNvSpPr txBox="1">
            <a:spLocks noChangeArrowheads="1"/>
          </p:cNvSpPr>
          <p:nvPr userDrawn="1"/>
        </p:nvSpPr>
        <p:spPr bwMode="auto">
          <a:xfrm>
            <a:off x="643859" y="6554918"/>
            <a:ext cx="2009034" cy="92333"/>
          </a:xfrm>
          <a:prstGeom prst="rect">
            <a:avLst/>
          </a:prstGeom>
          <a:noFill/>
          <a:ln w="9525">
            <a:noFill/>
            <a:miter lim="800000"/>
            <a:headEnd/>
            <a:tailEnd/>
          </a:ln>
          <a:effectLst/>
        </p:spPr>
        <p:txBody>
          <a:bodyPr wrap="square" lIns="0" tIns="0" rIns="0" bIns="0">
            <a:spAutoFit/>
          </a:bodyPr>
          <a:lstStyle>
            <a:lvl1pPr>
              <a:defRPr sz="1000" noProof="1" smtClean="0">
                <a:solidFill>
                  <a:schemeClr val="bg2"/>
                </a:solidFill>
                <a:latin typeface="Arial" charset="0"/>
              </a:defRPr>
            </a:lvl1pPr>
          </a:lstStyle>
          <a:p>
            <a:r>
              <a:rPr lang="en-GB" sz="600" dirty="0">
                <a:solidFill>
                  <a:schemeClr val="tx1"/>
                </a:solidFill>
              </a:rPr>
              <a:t>Introduction to Refrigerant R-454B. October 2023</a:t>
            </a:r>
            <a:endParaRPr lang="en-DK" sz="600" dirty="0">
              <a:solidFill>
                <a:schemeClr val="tx1"/>
              </a:solidFill>
            </a:endParaRPr>
          </a:p>
        </p:txBody>
      </p:sp>
    </p:spTree>
    <p:extLst>
      <p:ext uri="{BB962C8B-B14F-4D97-AF65-F5344CB8AC3E}">
        <p14:creationId xmlns:p14="http://schemas.microsoft.com/office/powerpoint/2010/main" val="1440202664"/>
      </p:ext>
    </p:extLst>
  </p:cSld>
  <p:clrMap bg1="lt1" tx1="dk1" bg2="lt2" tx2="dk2" accent1="accent1" accent2="accent2" accent3="accent3" accent4="accent4" accent5="accent5" accent6="accent6" hlink="hlink" folHlink="folHlink"/>
  <p:sldLayoutIdLst>
    <p:sldLayoutId id="2147484360" r:id="rId1"/>
    <p:sldLayoutId id="2147484361" r:id="rId2"/>
    <p:sldLayoutId id="2147484362" r:id="rId3"/>
    <p:sldLayoutId id="2147484316" r:id="rId4"/>
    <p:sldLayoutId id="2147484309" r:id="rId5"/>
    <p:sldLayoutId id="2147484322" r:id="rId6"/>
    <p:sldLayoutId id="2147484310" r:id="rId7"/>
    <p:sldLayoutId id="2147484323" r:id="rId8"/>
    <p:sldLayoutId id="2147484311" r:id="rId9"/>
    <p:sldLayoutId id="2147484312" r:id="rId10"/>
    <p:sldLayoutId id="2147484313" r:id="rId11"/>
    <p:sldLayoutId id="2147484314" r:id="rId12"/>
    <p:sldLayoutId id="2147484315" r:id="rId13"/>
    <p:sldLayoutId id="2147484317" r:id="rId14"/>
    <p:sldLayoutId id="2147484318" r:id="rId15"/>
    <p:sldLayoutId id="2147484325" r:id="rId16"/>
    <p:sldLayoutId id="2147484334"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l" defTabSz="914400" rtl="0" eaLnBrk="1" latinLnBrk="0" hangingPunct="1">
        <a:lnSpc>
          <a:spcPct val="90000"/>
        </a:lnSpc>
        <a:spcBef>
          <a:spcPct val="0"/>
        </a:spcBef>
        <a:buNone/>
        <a:defRPr sz="2400" b="1" kern="1200">
          <a:solidFill>
            <a:srgbClr val="A64241"/>
          </a:solidFill>
          <a:latin typeface="+mj-lt"/>
          <a:ea typeface="+mj-ea"/>
          <a:cs typeface="+mj-cs"/>
        </a:defRPr>
      </a:lvl1pPr>
    </p:titleStyle>
    <p:bodyStyle>
      <a:lvl1pPr marL="180000" indent="-180000" algn="l" defTabSz="914400" rtl="0" eaLnBrk="1" latinLnBrk="0" hangingPunct="1">
        <a:lnSpc>
          <a:spcPts val="2100"/>
        </a:lnSpc>
        <a:spcBef>
          <a:spcPts val="300"/>
        </a:spcBef>
        <a:spcAft>
          <a:spcPts val="300"/>
        </a:spcAft>
        <a:buClrTx/>
        <a:buSzPct val="75000"/>
        <a:buFont typeface="Wingdings" pitchFamily="2" charset="2"/>
        <a:buChar char="§"/>
        <a:defRPr sz="1600" kern="1200">
          <a:solidFill>
            <a:srgbClr val="1F1916"/>
          </a:solidFill>
          <a:latin typeface="+mn-lt"/>
          <a:ea typeface="+mn-ea"/>
          <a:cs typeface="+mn-cs"/>
        </a:defRPr>
      </a:lvl1pPr>
      <a:lvl2pPr marL="356400" indent="-176400" algn="l" defTabSz="914400" rtl="0" eaLnBrk="1" latinLnBrk="0" hangingPunct="1">
        <a:lnSpc>
          <a:spcPct val="100000"/>
        </a:lnSpc>
        <a:spcBef>
          <a:spcPts val="300"/>
        </a:spcBef>
        <a:spcAft>
          <a:spcPts val="300"/>
        </a:spcAft>
        <a:buClrTx/>
        <a:buSzPct val="75000"/>
        <a:buFont typeface="Wingdings" pitchFamily="2" charset="2"/>
        <a:buChar char="§"/>
        <a:defRPr sz="1400" kern="1200">
          <a:solidFill>
            <a:srgbClr val="1F1916"/>
          </a:solidFill>
          <a:latin typeface="+mn-lt"/>
          <a:ea typeface="+mn-ea"/>
          <a:cs typeface="+mn-cs"/>
        </a:defRPr>
      </a:lvl2pPr>
      <a:lvl3pPr marL="579600" indent="-176400" algn="l" defTabSz="914400" rtl="0" eaLnBrk="1" latinLnBrk="0" hangingPunct="1">
        <a:lnSpc>
          <a:spcPct val="100000"/>
        </a:lnSpc>
        <a:spcBef>
          <a:spcPts val="300"/>
        </a:spcBef>
        <a:spcAft>
          <a:spcPts val="300"/>
        </a:spcAft>
        <a:buClrTx/>
        <a:buSzPct val="75000"/>
        <a:buFont typeface="Wingdings" pitchFamily="2" charset="2"/>
        <a:buChar char="§"/>
        <a:defRPr sz="1200" kern="1200">
          <a:solidFill>
            <a:srgbClr val="1F1916"/>
          </a:solidFill>
          <a:latin typeface="+mn-lt"/>
          <a:ea typeface="+mn-ea"/>
          <a:cs typeface="+mn-cs"/>
        </a:defRPr>
      </a:lvl3pPr>
      <a:lvl4pPr marL="806400" indent="-183600" algn="l" defTabSz="914400" rtl="0" eaLnBrk="1" latinLnBrk="0" hangingPunct="1">
        <a:lnSpc>
          <a:spcPct val="100000"/>
        </a:lnSpc>
        <a:spcBef>
          <a:spcPts val="300"/>
        </a:spcBef>
        <a:spcAft>
          <a:spcPts val="300"/>
        </a:spcAft>
        <a:buClrTx/>
        <a:buSzPct val="75000"/>
        <a:buFont typeface="Wingdings" pitchFamily="2" charset="2"/>
        <a:buChar char="§"/>
        <a:defRPr sz="1100" kern="1200">
          <a:solidFill>
            <a:srgbClr val="1F1916"/>
          </a:solidFill>
          <a:latin typeface="+mn-lt"/>
          <a:ea typeface="+mn-ea"/>
          <a:cs typeface="+mn-cs"/>
        </a:defRPr>
      </a:lvl4pPr>
      <a:lvl5pPr marL="1026000" indent="-219600" algn="l" defTabSz="914400" rtl="0" eaLnBrk="1" latinLnBrk="0" hangingPunct="1">
        <a:lnSpc>
          <a:spcPct val="100000"/>
        </a:lnSpc>
        <a:spcBef>
          <a:spcPts val="300"/>
        </a:spcBef>
        <a:spcAft>
          <a:spcPts val="300"/>
        </a:spcAft>
        <a:buClrTx/>
        <a:buSzPct val="75000"/>
        <a:buFont typeface="Wingdings" pitchFamily="2" charset="2"/>
        <a:buChar char="§"/>
        <a:defRPr sz="1100" kern="1200">
          <a:solidFill>
            <a:srgbClr val="1F1916"/>
          </a:solidFill>
          <a:latin typeface="+mn-lt"/>
          <a:ea typeface="+mn-ea"/>
          <a:cs typeface="+mn-cs"/>
        </a:defRPr>
      </a:lvl5pPr>
      <a:lvl6pPr marL="1703388" indent="-265113" algn="l" defTabSz="914400" rtl="0" eaLnBrk="1" latinLnBrk="0" hangingPunct="1">
        <a:lnSpc>
          <a:spcPct val="100000"/>
        </a:lnSpc>
        <a:spcBef>
          <a:spcPts val="300"/>
        </a:spcBef>
        <a:spcAft>
          <a:spcPts val="300"/>
        </a:spcAft>
        <a:buClrTx/>
        <a:buSzPct val="75000"/>
        <a:buFont typeface="Wingdings" pitchFamily="2" charset="2"/>
        <a:buChar char="§"/>
        <a:defRPr sz="12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01" userDrawn="1">
          <p15:clr>
            <a:srgbClr val="F26B43"/>
          </p15:clr>
        </p15:guide>
        <p15:guide id="3" orient="horz" pos="799" userDrawn="1">
          <p15:clr>
            <a:srgbClr val="F26B43"/>
          </p15:clr>
        </p15:guide>
        <p15:guide id="4" pos="279" userDrawn="1">
          <p15:clr>
            <a:srgbClr val="F26B43"/>
          </p15:clr>
        </p15:guide>
        <p15:guide id="5" pos="3840">
          <p15:clr>
            <a:srgbClr val="F26B43"/>
          </p15:clr>
        </p15:guide>
        <p15:guide id="6" pos="3693">
          <p15:clr>
            <a:srgbClr val="F26B43"/>
          </p15:clr>
        </p15:guide>
        <p15:guide id="7" pos="3993">
          <p15:clr>
            <a:srgbClr val="F26B43"/>
          </p15:clr>
        </p15:guide>
        <p15:guide id="8" orient="horz" pos="4176">
          <p15:clr>
            <a:srgbClr val="F26B43"/>
          </p15:clr>
        </p15:guide>
        <p15:guide id="9" pos="2139" userDrawn="1">
          <p15:clr>
            <a:srgbClr val="F26B43"/>
          </p15:clr>
        </p15:guide>
        <p15:guide id="10" pos="1844" userDrawn="1">
          <p15:clr>
            <a:srgbClr val="F26B43"/>
          </p15:clr>
        </p15:guide>
        <p15:guide id="11" pos="1980" userDrawn="1">
          <p15:clr>
            <a:srgbClr val="F26B43"/>
          </p15:clr>
        </p15:guide>
        <p15:guide id="12" pos="5836" userDrawn="1">
          <p15:clr>
            <a:srgbClr val="F26B43"/>
          </p15:clr>
        </p15:guide>
        <p15:guide id="13" pos="5712">
          <p15:clr>
            <a:srgbClr val="F26B43"/>
          </p15:clr>
        </p15:guide>
        <p15:guide id="14" pos="5568">
          <p15:clr>
            <a:srgbClr val="F26B43"/>
          </p15:clr>
        </p15:guide>
        <p15:guide id="15" orient="horz" pos="4008">
          <p15:clr>
            <a:srgbClr val="F26B43"/>
          </p15:clr>
        </p15:guide>
        <p15:guide id="16" orient="horz" pos="432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1036033E-9DBD-F641-87A4-E90A02427F44}"/>
              </a:ext>
            </a:extLst>
          </p:cNvPr>
          <p:cNvSpPr/>
          <p:nvPr userDrawn="1"/>
        </p:nvSpPr>
        <p:spPr>
          <a:xfrm flipV="1">
            <a:off x="1" y="-2"/>
            <a:ext cx="12192000" cy="5923853"/>
          </a:xfrm>
          <a:prstGeom prst="rect">
            <a:avLst/>
          </a:prstGeom>
          <a:solidFill>
            <a:srgbClr val="A64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 Placeholder 28">
            <a:extLst>
              <a:ext uri="{FF2B5EF4-FFF2-40B4-BE49-F238E27FC236}">
                <a16:creationId xmlns:a16="http://schemas.microsoft.com/office/drawing/2014/main" id="{2AB5DC3F-39BD-A340-954F-5293FB4AFE38}"/>
              </a:ext>
            </a:extLst>
          </p:cNvPr>
          <p:cNvSpPr>
            <a:spLocks noGrp="1"/>
          </p:cNvSpPr>
          <p:nvPr>
            <p:ph type="body" idx="1"/>
          </p:nvPr>
        </p:nvSpPr>
        <p:spPr>
          <a:xfrm>
            <a:off x="459524" y="1268415"/>
            <a:ext cx="11280443"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 name="Title Placeholder 1">
            <a:extLst>
              <a:ext uri="{FF2B5EF4-FFF2-40B4-BE49-F238E27FC236}">
                <a16:creationId xmlns:a16="http://schemas.microsoft.com/office/drawing/2014/main" id="{2B8089B9-7CA5-C844-807F-19ED3044154E}"/>
              </a:ext>
            </a:extLst>
          </p:cNvPr>
          <p:cNvSpPr>
            <a:spLocks noGrp="1"/>
          </p:cNvSpPr>
          <p:nvPr>
            <p:ph type="title"/>
          </p:nvPr>
        </p:nvSpPr>
        <p:spPr>
          <a:xfrm>
            <a:off x="459525" y="188914"/>
            <a:ext cx="11280444" cy="792162"/>
          </a:xfrm>
          <a:prstGeom prst="rect">
            <a:avLst/>
          </a:prstGeom>
        </p:spPr>
        <p:txBody>
          <a:bodyPr vert="horz" lIns="0" tIns="0" rIns="0" bIns="0" rtlCol="0" anchor="b">
            <a:noAutofit/>
          </a:bodyPr>
          <a:lstStyle/>
          <a:p>
            <a:r>
              <a:rPr lang="en-GB" dirty="0"/>
              <a:t>Click to edit Master title style</a:t>
            </a:r>
            <a:endParaRPr lang="en-US" dirty="0"/>
          </a:p>
        </p:txBody>
      </p:sp>
      <p:sp>
        <p:nvSpPr>
          <p:cNvPr id="9" name="Rectangle 5">
            <a:extLst>
              <a:ext uri="{FF2B5EF4-FFF2-40B4-BE49-F238E27FC236}">
                <a16:creationId xmlns:a16="http://schemas.microsoft.com/office/drawing/2014/main" id="{0729518C-810E-574E-8B25-B5D0341A8141}"/>
              </a:ext>
            </a:extLst>
          </p:cNvPr>
          <p:cNvSpPr txBox="1">
            <a:spLocks noChangeArrowheads="1"/>
          </p:cNvSpPr>
          <p:nvPr userDrawn="1"/>
        </p:nvSpPr>
        <p:spPr bwMode="auto">
          <a:xfrm>
            <a:off x="459524" y="6554918"/>
            <a:ext cx="3323203" cy="123111"/>
          </a:xfrm>
          <a:prstGeom prst="rect">
            <a:avLst/>
          </a:prstGeom>
          <a:noFill/>
          <a:ln w="9525">
            <a:noFill/>
            <a:miter lim="800000"/>
            <a:headEnd/>
            <a:tailEnd/>
          </a:ln>
          <a:effectLst/>
        </p:spPr>
        <p:txBody>
          <a:bodyPr wrap="square" lIns="0" tIns="0" rIns="0" bIns="0">
            <a:spAutoFit/>
          </a:bodyPr>
          <a:lstStyle>
            <a:lvl1pPr>
              <a:defRPr sz="1000" noProof="1" smtClean="0">
                <a:solidFill>
                  <a:schemeClr val="bg2"/>
                </a:solidFill>
                <a:latin typeface="Arial" charset="0"/>
              </a:defRPr>
            </a:lvl1pPr>
          </a:lstStyle>
          <a:p>
            <a:pPr algn="l">
              <a:defRPr/>
            </a:pPr>
            <a:r>
              <a:rPr lang="en-US" sz="800" dirty="0">
                <a:solidFill>
                  <a:schemeClr val="tx1"/>
                </a:solidFill>
                <a:cs typeface="+mn-cs"/>
              </a:rPr>
              <a:t>© 2021 Johnson Controls. All rights reserved.</a:t>
            </a:r>
            <a:endParaRPr lang="en-GB" sz="800" dirty="0">
              <a:solidFill>
                <a:schemeClr val="tx1"/>
              </a:solidFill>
              <a:cs typeface="Arial" charset="0"/>
            </a:endParaRPr>
          </a:p>
        </p:txBody>
      </p:sp>
      <p:grpSp>
        <p:nvGrpSpPr>
          <p:cNvPr id="10" name="Group 9">
            <a:extLst>
              <a:ext uri="{FF2B5EF4-FFF2-40B4-BE49-F238E27FC236}">
                <a16:creationId xmlns:a16="http://schemas.microsoft.com/office/drawing/2014/main" id="{74FF6F06-3EEC-D24B-BA05-46051DDD408D}"/>
              </a:ext>
            </a:extLst>
          </p:cNvPr>
          <p:cNvGrpSpPr/>
          <p:nvPr userDrawn="1"/>
        </p:nvGrpSpPr>
        <p:grpSpPr>
          <a:xfrm>
            <a:off x="4" y="-325436"/>
            <a:ext cx="12192000" cy="233362"/>
            <a:chOff x="4" y="-325436"/>
            <a:chExt cx="12192000" cy="233362"/>
          </a:xfrm>
        </p:grpSpPr>
        <p:grpSp>
          <p:nvGrpSpPr>
            <p:cNvPr id="11" name="Group 10">
              <a:extLst>
                <a:ext uri="{FF2B5EF4-FFF2-40B4-BE49-F238E27FC236}">
                  <a16:creationId xmlns:a16="http://schemas.microsoft.com/office/drawing/2014/main" id="{048740A1-8E0F-2B41-86B0-23D43B157914}"/>
                </a:ext>
              </a:extLst>
            </p:cNvPr>
            <p:cNvGrpSpPr/>
            <p:nvPr userDrawn="1"/>
          </p:nvGrpSpPr>
          <p:grpSpPr bwMode="white">
            <a:xfrm>
              <a:off x="4" y="-325436"/>
              <a:ext cx="12192000" cy="233362"/>
              <a:chOff x="3" y="-325436"/>
              <a:chExt cx="9144000" cy="233362"/>
            </a:xfrm>
          </p:grpSpPr>
          <p:sp>
            <p:nvSpPr>
              <p:cNvPr id="23" name="Rectangle 22">
                <a:extLst>
                  <a:ext uri="{FF2B5EF4-FFF2-40B4-BE49-F238E27FC236}">
                    <a16:creationId xmlns:a16="http://schemas.microsoft.com/office/drawing/2014/main" id="{83D454D1-2B71-644B-86E8-2DC5E216D64D}"/>
                  </a:ext>
                </a:extLst>
              </p:cNvPr>
              <p:cNvSpPr/>
              <p:nvPr/>
            </p:nvSpPr>
            <p:spPr bwMode="white">
              <a:xfrm rot="5400000">
                <a:off x="4455322" y="-4780754"/>
                <a:ext cx="233361" cy="9144000"/>
              </a:xfrm>
              <a:prstGeom prst="rect">
                <a:avLst/>
              </a:prstGeom>
              <a:solidFill>
                <a:srgbClr val="FFFFFF">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cxnSp>
            <p:nvCxnSpPr>
              <p:cNvPr id="24" name="Straight Connector 23">
                <a:extLst>
                  <a:ext uri="{FF2B5EF4-FFF2-40B4-BE49-F238E27FC236}">
                    <a16:creationId xmlns:a16="http://schemas.microsoft.com/office/drawing/2014/main" id="{47B88402-E21D-884F-B847-2C21F4B25CC8}"/>
                  </a:ext>
                </a:extLst>
              </p:cNvPr>
              <p:cNvCxnSpPr/>
              <p:nvPr/>
            </p:nvCxnSpPr>
            <p:spPr bwMode="white">
              <a:xfrm rot="16200000" flipH="1">
                <a:off x="4279900"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AAB23A80-73AD-F347-A66F-6F18E9FE3BFD}"/>
                  </a:ext>
                </a:extLst>
              </p:cNvPr>
              <p:cNvCxnSpPr/>
              <p:nvPr/>
            </p:nvCxnSpPr>
            <p:spPr bwMode="white">
              <a:xfrm rot="16200000" flipH="1">
                <a:off x="4637089"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12" name="Straight Connector 11">
              <a:extLst>
                <a:ext uri="{FF2B5EF4-FFF2-40B4-BE49-F238E27FC236}">
                  <a16:creationId xmlns:a16="http://schemas.microsoft.com/office/drawing/2014/main" id="{EABFBF3D-99EB-4A46-A4E0-8717A161CCDD}"/>
                </a:ext>
              </a:extLst>
            </p:cNvPr>
            <p:cNvCxnSpPr/>
            <p:nvPr userDrawn="1"/>
          </p:nvCxnSpPr>
          <p:spPr bwMode="white">
            <a:xfrm rot="16200000" flipH="1">
              <a:off x="5745427"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5191C54-5600-2148-8B7A-75EC8CD0CC95}"/>
                </a:ext>
              </a:extLst>
            </p:cNvPr>
            <p:cNvCxnSpPr/>
            <p:nvPr userDrawn="1"/>
          </p:nvCxnSpPr>
          <p:spPr bwMode="white">
            <a:xfrm rot="16200000" flipH="1">
              <a:off x="6221679"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CFC7762-7A5E-F846-A998-53EA26BE3B49}"/>
                </a:ext>
              </a:extLst>
            </p:cNvPr>
            <p:cNvCxnSpPr/>
            <p:nvPr userDrawn="1"/>
          </p:nvCxnSpPr>
          <p:spPr bwMode="white">
            <a:xfrm rot="16200000" flipH="1">
              <a:off x="5979319"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E3666A6-DF2D-7B44-B5DA-964164AD6CB3}"/>
                </a:ext>
              </a:extLst>
            </p:cNvPr>
            <p:cNvCxnSpPr/>
            <p:nvPr userDrawn="1"/>
          </p:nvCxnSpPr>
          <p:spPr bwMode="white">
            <a:xfrm rot="16200000" flipH="1">
              <a:off x="4005782"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D107AC9-8C8C-0948-A513-B4B50F364DFD}"/>
                </a:ext>
              </a:extLst>
            </p:cNvPr>
            <p:cNvCxnSpPr/>
            <p:nvPr userDrawn="1"/>
          </p:nvCxnSpPr>
          <p:spPr bwMode="white">
            <a:xfrm rot="16200000" flipH="1">
              <a:off x="7909860"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468A14F-8B8D-6645-8E11-2E0BB18BAC70}"/>
                </a:ext>
              </a:extLst>
            </p:cNvPr>
            <p:cNvCxnSpPr/>
            <p:nvPr userDrawn="1"/>
          </p:nvCxnSpPr>
          <p:spPr bwMode="white">
            <a:xfrm rot="16200000" flipH="1">
              <a:off x="3765274"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731C719-04A7-C948-9480-2BA6ADA5BD80}"/>
                </a:ext>
              </a:extLst>
            </p:cNvPr>
            <p:cNvCxnSpPr/>
            <p:nvPr userDrawn="1"/>
          </p:nvCxnSpPr>
          <p:spPr bwMode="white">
            <a:xfrm rot="16200000" flipH="1">
              <a:off x="4246289"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BF68D48-F633-414B-8503-C6D28D02ED46}"/>
                </a:ext>
              </a:extLst>
            </p:cNvPr>
            <p:cNvCxnSpPr/>
            <p:nvPr userDrawn="1"/>
          </p:nvCxnSpPr>
          <p:spPr bwMode="white">
            <a:xfrm rot="16200000" flipH="1">
              <a:off x="7674557"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6F6667A-16A0-CB42-A8EF-1AD990B7CB8A}"/>
                </a:ext>
              </a:extLst>
            </p:cNvPr>
            <p:cNvCxnSpPr/>
            <p:nvPr userDrawn="1"/>
          </p:nvCxnSpPr>
          <p:spPr bwMode="white">
            <a:xfrm rot="16200000" flipH="1">
              <a:off x="8150809"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C73854D2-CBCE-7947-9640-C6F514CC1E4B}"/>
                </a:ext>
              </a:extLst>
            </p:cNvPr>
            <p:cNvCxnSpPr/>
            <p:nvPr userDrawn="1"/>
          </p:nvCxnSpPr>
          <p:spPr bwMode="white">
            <a:xfrm rot="16200000" flipH="1">
              <a:off x="327856"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AB5691D-11A9-EB4B-A82E-DFE542BEAFD6}"/>
                </a:ext>
              </a:extLst>
            </p:cNvPr>
            <p:cNvCxnSpPr/>
            <p:nvPr userDrawn="1"/>
          </p:nvCxnSpPr>
          <p:spPr bwMode="white">
            <a:xfrm rot="16200000" flipH="1">
              <a:off x="11623288"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26" name="Graphic 25">
            <a:extLst>
              <a:ext uri="{FF2B5EF4-FFF2-40B4-BE49-F238E27FC236}">
                <a16:creationId xmlns:a16="http://schemas.microsoft.com/office/drawing/2014/main" id="{26767CEB-BD71-C643-BEEA-C20381AEA173}"/>
              </a:ext>
            </a:extLst>
          </p:cNvPr>
          <p:cNvPicPr>
            <a:picLocks noChangeAspect="1"/>
          </p:cNvPicPr>
          <p:nvPr userDrawn="1"/>
        </p:nvPicPr>
        <p:blipFill rotWithShape="1">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l="8386" t="51333" r="32573" b="26265"/>
          <a:stretch/>
        </p:blipFill>
        <p:spPr>
          <a:xfrm rot="10800000">
            <a:off x="-2" y="5923853"/>
            <a:ext cx="12192001" cy="86246"/>
          </a:xfrm>
          <a:prstGeom prst="rect">
            <a:avLst/>
          </a:prstGeom>
          <a:effectLst>
            <a:outerShdw blurRad="50800" dist="38100" dir="16200000" rotWithShape="0">
              <a:prstClr val="black">
                <a:alpha val="40000"/>
              </a:prstClr>
            </a:outerShdw>
          </a:effectLst>
        </p:spPr>
      </p:pic>
      <p:pic>
        <p:nvPicPr>
          <p:cNvPr id="27" name="Picture 26" descr="Graphical user interface&#10;&#10;Description automatically generated">
            <a:extLst>
              <a:ext uri="{FF2B5EF4-FFF2-40B4-BE49-F238E27FC236}">
                <a16:creationId xmlns:a16="http://schemas.microsoft.com/office/drawing/2014/main" id="{D45930DB-D7D7-6843-99FB-F681A79CE8CD}"/>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8591316" y="5913140"/>
            <a:ext cx="3503389" cy="1000968"/>
          </a:xfrm>
          <a:prstGeom prst="rect">
            <a:avLst/>
          </a:prstGeom>
        </p:spPr>
      </p:pic>
    </p:spTree>
    <p:extLst>
      <p:ext uri="{BB962C8B-B14F-4D97-AF65-F5344CB8AC3E}">
        <p14:creationId xmlns:p14="http://schemas.microsoft.com/office/powerpoint/2010/main" val="928965535"/>
      </p:ext>
    </p:extLst>
  </p:cSld>
  <p:clrMap bg1="lt1" tx1="dk1" bg2="lt2" tx2="dk2" accent1="accent1" accent2="accent2" accent3="accent3" accent4="accent4" accent5="accent5" accent6="accent6" hlink="hlink" folHlink="folHlink"/>
  <p:sldLayoutIdLst>
    <p:sldLayoutId id="2147484387" r:id="rId1"/>
  </p:sldLayoutIdLst>
  <p:txStyles>
    <p:titleStyle>
      <a:lvl1pPr algn="l" defTabSz="914400" rtl="0" eaLnBrk="1" latinLnBrk="0" hangingPunct="1">
        <a:lnSpc>
          <a:spcPct val="90000"/>
        </a:lnSpc>
        <a:spcBef>
          <a:spcPct val="0"/>
        </a:spcBef>
        <a:buNone/>
        <a:defRPr sz="28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ClrTx/>
        <a:buSzPct val="75000"/>
        <a:buFont typeface="Wingdings" pitchFamily="2" charset="2"/>
        <a:buChar char="§"/>
        <a:defRPr sz="16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Tx/>
        <a:buSzPct val="75000"/>
        <a:buFont typeface="Wingdings" pitchFamily="2" charset="2"/>
        <a:buChar char="§"/>
        <a:defRPr sz="1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Tx/>
        <a:buSzPct val="75000"/>
        <a:buFont typeface="Wingdings" pitchFamily="2" charset="2"/>
        <a:buChar char="§"/>
        <a:defRPr sz="12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Tx/>
        <a:buSzPct val="75000"/>
        <a:buFont typeface="Wingdings" pitchFamily="2" charset="2"/>
        <a:buChar char="§"/>
        <a:defRPr sz="11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Tx/>
        <a:buSzPct val="75000"/>
        <a:buFont typeface="Wingdings" pitchFamily="2" charset="2"/>
        <a:buChar char="§"/>
        <a:defRPr sz="11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99">
          <p15:clr>
            <a:srgbClr val="F26B43"/>
          </p15:clr>
        </p15:guide>
        <p15:guide id="2" pos="3840">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20" name="Group 39">
            <a:extLst>
              <a:ext uri="{FF2B5EF4-FFF2-40B4-BE49-F238E27FC236}">
                <a16:creationId xmlns:a16="http://schemas.microsoft.com/office/drawing/2014/main" id="{7C2ADEF3-AED5-F24A-9080-220BB5146C3C}"/>
              </a:ext>
            </a:extLst>
          </p:cNvPr>
          <p:cNvGrpSpPr>
            <a:grpSpLocks/>
          </p:cNvGrpSpPr>
          <p:nvPr/>
        </p:nvGrpSpPr>
        <p:grpSpPr bwMode="white">
          <a:xfrm>
            <a:off x="-753534" y="0"/>
            <a:ext cx="654051" cy="6865938"/>
            <a:chOff x="-565302" y="0"/>
            <a:chExt cx="490967" cy="6865432"/>
          </a:xfrm>
        </p:grpSpPr>
        <p:sp>
          <p:nvSpPr>
            <p:cNvPr id="21" name="Rectangle 20">
              <a:extLst>
                <a:ext uri="{FF2B5EF4-FFF2-40B4-BE49-F238E27FC236}">
                  <a16:creationId xmlns:a16="http://schemas.microsoft.com/office/drawing/2014/main" id="{27F49A7B-C96A-8D4A-AF9C-2A141D61D002}"/>
                </a:ext>
              </a:extLst>
            </p:cNvPr>
            <p:cNvSpPr/>
            <p:nvPr/>
          </p:nvSpPr>
          <p:spPr bwMode="white">
            <a:xfrm>
              <a:off x="-565302" y="0"/>
              <a:ext cx="490967" cy="6865432"/>
            </a:xfrm>
            <a:prstGeom prst="rect">
              <a:avLst/>
            </a:prstGeom>
            <a:solidFill>
              <a:srgbClr val="FFFFFF">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nvGrpSpPr>
            <p:cNvPr id="22" name="Group 41">
              <a:extLst>
                <a:ext uri="{FF2B5EF4-FFF2-40B4-BE49-F238E27FC236}">
                  <a16:creationId xmlns:a16="http://schemas.microsoft.com/office/drawing/2014/main" id="{F9752B48-8927-FB49-81E3-30492E50FB27}"/>
                </a:ext>
              </a:extLst>
            </p:cNvPr>
            <p:cNvGrpSpPr>
              <a:grpSpLocks/>
            </p:cNvGrpSpPr>
            <p:nvPr/>
          </p:nvGrpSpPr>
          <p:grpSpPr bwMode="white">
            <a:xfrm>
              <a:off x="-307801" y="1143000"/>
              <a:ext cx="233465" cy="4572000"/>
              <a:chOff x="-361009" y="1143000"/>
              <a:chExt cx="286674" cy="4572000"/>
            </a:xfrm>
          </p:grpSpPr>
          <p:cxnSp>
            <p:nvCxnSpPr>
              <p:cNvPr id="37" name="Straight Connector 36">
                <a:extLst>
                  <a:ext uri="{FF2B5EF4-FFF2-40B4-BE49-F238E27FC236}">
                    <a16:creationId xmlns:a16="http://schemas.microsoft.com/office/drawing/2014/main" id="{9878FC5B-0C30-FC43-8378-B8FADD754D1D}"/>
                  </a:ext>
                </a:extLst>
              </p:cNvPr>
              <p:cNvCxnSpPr/>
              <p:nvPr/>
            </p:nvCxnSpPr>
            <p:spPr bwMode="white">
              <a:xfrm flipH="1">
                <a:off x="-361132" y="5714579"/>
                <a:ext cx="2867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E60BB8CA-B191-124A-A08C-9AF390B132C9}"/>
                  </a:ext>
                </a:extLst>
              </p:cNvPr>
              <p:cNvCxnSpPr/>
              <p:nvPr/>
            </p:nvCxnSpPr>
            <p:spPr bwMode="white">
              <a:xfrm flipH="1">
                <a:off x="-361132" y="4571663"/>
                <a:ext cx="2867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EA72AD95-D209-554C-A42F-90B3CA723B7A}"/>
                  </a:ext>
                </a:extLst>
              </p:cNvPr>
              <p:cNvCxnSpPr/>
              <p:nvPr/>
            </p:nvCxnSpPr>
            <p:spPr bwMode="white">
              <a:xfrm flipH="1">
                <a:off x="-361132" y="2285832"/>
                <a:ext cx="2867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4AD2132A-275D-D248-971D-38EE586DFD4E}"/>
                  </a:ext>
                </a:extLst>
              </p:cNvPr>
              <p:cNvCxnSpPr/>
              <p:nvPr/>
            </p:nvCxnSpPr>
            <p:spPr bwMode="white">
              <a:xfrm flipH="1">
                <a:off x="-361132" y="1142916"/>
                <a:ext cx="2867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23" name="Group 28">
              <a:extLst>
                <a:ext uri="{FF2B5EF4-FFF2-40B4-BE49-F238E27FC236}">
                  <a16:creationId xmlns:a16="http://schemas.microsoft.com/office/drawing/2014/main" id="{62CEC358-0D27-7F40-A6BC-94A3903187D2}"/>
                </a:ext>
              </a:extLst>
            </p:cNvPr>
            <p:cNvGrpSpPr>
              <a:grpSpLocks/>
            </p:cNvGrpSpPr>
            <p:nvPr/>
          </p:nvGrpSpPr>
          <p:grpSpPr bwMode="white">
            <a:xfrm>
              <a:off x="-307801" y="0"/>
              <a:ext cx="233466" cy="6865432"/>
              <a:chOff x="-564989" y="0"/>
              <a:chExt cx="490654" cy="6865432"/>
            </a:xfrm>
          </p:grpSpPr>
          <p:cxnSp>
            <p:nvCxnSpPr>
              <p:cNvPr id="31" name="Straight Connector 30">
                <a:extLst>
                  <a:ext uri="{FF2B5EF4-FFF2-40B4-BE49-F238E27FC236}">
                    <a16:creationId xmlns:a16="http://schemas.microsoft.com/office/drawing/2014/main" id="{207254B9-F5FB-2549-ADF8-D3280D056AFE}"/>
                  </a:ext>
                </a:extLst>
              </p:cNvPr>
              <p:cNvCxnSpPr/>
              <p:nvPr/>
            </p:nvCxnSpPr>
            <p:spPr bwMode="white">
              <a:xfrm flipH="1">
                <a:off x="-361508" y="0"/>
                <a:ext cx="287173"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A8A8C19A-1AC6-E842-84CE-27E3B8673822}"/>
                  </a:ext>
                </a:extLst>
              </p:cNvPr>
              <p:cNvCxnSpPr/>
              <p:nvPr/>
            </p:nvCxnSpPr>
            <p:spPr bwMode="white">
              <a:xfrm flipH="1">
                <a:off x="-565199" y="0"/>
                <a:ext cx="4908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87A4AC0-745B-7548-B497-D3A32E4BB8BC}"/>
                  </a:ext>
                </a:extLst>
              </p:cNvPr>
              <p:cNvCxnSpPr/>
              <p:nvPr/>
            </p:nvCxnSpPr>
            <p:spPr bwMode="white">
              <a:xfrm flipH="1">
                <a:off x="-565199" y="1715962"/>
                <a:ext cx="4908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D394953-88CB-704C-8291-F84ADC1FBB35}"/>
                  </a:ext>
                </a:extLst>
              </p:cNvPr>
              <p:cNvCxnSpPr/>
              <p:nvPr/>
            </p:nvCxnSpPr>
            <p:spPr bwMode="white">
              <a:xfrm flipH="1">
                <a:off x="-565199" y="3433510"/>
                <a:ext cx="4908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26D7BF1-8398-C345-96FF-E407EEA7BCC6}"/>
                  </a:ext>
                </a:extLst>
              </p:cNvPr>
              <p:cNvCxnSpPr/>
              <p:nvPr/>
            </p:nvCxnSpPr>
            <p:spPr bwMode="white">
              <a:xfrm flipH="1">
                <a:off x="-565199" y="5149470"/>
                <a:ext cx="4908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C299532D-3AA5-2C4A-84EC-D42B2E74261D}"/>
                  </a:ext>
                </a:extLst>
              </p:cNvPr>
              <p:cNvCxnSpPr/>
              <p:nvPr/>
            </p:nvCxnSpPr>
            <p:spPr bwMode="white">
              <a:xfrm flipH="1">
                <a:off x="-565199" y="6865432"/>
                <a:ext cx="4908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4" name="TextBox 43">
              <a:extLst>
                <a:ext uri="{FF2B5EF4-FFF2-40B4-BE49-F238E27FC236}">
                  <a16:creationId xmlns:a16="http://schemas.microsoft.com/office/drawing/2014/main" id="{17E5DB21-7561-ED41-9B8A-D587DFC3CB69}"/>
                </a:ext>
              </a:extLst>
            </p:cNvPr>
            <p:cNvSpPr txBox="1">
              <a:spLocks noChangeArrowheads="1"/>
            </p:cNvSpPr>
            <p:nvPr/>
          </p:nvSpPr>
          <p:spPr bwMode="white">
            <a:xfrm>
              <a:off x="-537022" y="1028624"/>
              <a:ext cx="246918" cy="215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GB" altLang="en-US" sz="800">
                  <a:solidFill>
                    <a:srgbClr val="A6A6A6"/>
                  </a:solidFill>
                  <a:cs typeface="Arial" charset="0"/>
                </a:rPr>
                <a:t>1/6</a:t>
              </a:r>
            </a:p>
          </p:txBody>
        </p:sp>
        <p:sp>
          <p:nvSpPr>
            <p:cNvPr id="25" name="TextBox 44">
              <a:extLst>
                <a:ext uri="{FF2B5EF4-FFF2-40B4-BE49-F238E27FC236}">
                  <a16:creationId xmlns:a16="http://schemas.microsoft.com/office/drawing/2014/main" id="{22B6350F-5698-FD44-BFBB-018211FDDED4}"/>
                </a:ext>
              </a:extLst>
            </p:cNvPr>
            <p:cNvSpPr txBox="1">
              <a:spLocks noChangeArrowheads="1"/>
            </p:cNvSpPr>
            <p:nvPr/>
          </p:nvSpPr>
          <p:spPr bwMode="white">
            <a:xfrm>
              <a:off x="-537022" y="2182652"/>
              <a:ext cx="246918" cy="215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GB" altLang="en-US" sz="800">
                  <a:solidFill>
                    <a:srgbClr val="A6A6A6"/>
                  </a:solidFill>
                  <a:cs typeface="Arial" charset="0"/>
                </a:rPr>
                <a:t>2/6</a:t>
              </a:r>
            </a:p>
          </p:txBody>
        </p:sp>
        <p:sp>
          <p:nvSpPr>
            <p:cNvPr id="26" name="TextBox 45">
              <a:extLst>
                <a:ext uri="{FF2B5EF4-FFF2-40B4-BE49-F238E27FC236}">
                  <a16:creationId xmlns:a16="http://schemas.microsoft.com/office/drawing/2014/main" id="{B4FEB228-0A7E-5B40-B493-3FB581A9F7FF}"/>
                </a:ext>
              </a:extLst>
            </p:cNvPr>
            <p:cNvSpPr txBox="1">
              <a:spLocks noChangeArrowheads="1"/>
            </p:cNvSpPr>
            <p:nvPr/>
          </p:nvSpPr>
          <p:spPr bwMode="white">
            <a:xfrm>
              <a:off x="-537022" y="4463721"/>
              <a:ext cx="246918" cy="215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GB" altLang="en-US" sz="800">
                  <a:solidFill>
                    <a:srgbClr val="A6A6A6"/>
                  </a:solidFill>
                  <a:cs typeface="Arial" charset="0"/>
                </a:rPr>
                <a:t>4/6</a:t>
              </a:r>
            </a:p>
          </p:txBody>
        </p:sp>
        <p:sp>
          <p:nvSpPr>
            <p:cNvPr id="27" name="TextBox 46">
              <a:extLst>
                <a:ext uri="{FF2B5EF4-FFF2-40B4-BE49-F238E27FC236}">
                  <a16:creationId xmlns:a16="http://schemas.microsoft.com/office/drawing/2014/main" id="{2E03B67E-9FA6-5C4F-BB72-9CED11F5F767}"/>
                </a:ext>
              </a:extLst>
            </p:cNvPr>
            <p:cNvSpPr txBox="1">
              <a:spLocks noChangeArrowheads="1"/>
            </p:cNvSpPr>
            <p:nvPr/>
          </p:nvSpPr>
          <p:spPr bwMode="white">
            <a:xfrm>
              <a:off x="-537022" y="5601875"/>
              <a:ext cx="246918" cy="215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GB" altLang="en-US" sz="800">
                  <a:solidFill>
                    <a:srgbClr val="A6A6A6"/>
                  </a:solidFill>
                  <a:cs typeface="Arial" charset="0"/>
                </a:rPr>
                <a:t>5/6</a:t>
              </a:r>
            </a:p>
          </p:txBody>
        </p:sp>
        <p:sp>
          <p:nvSpPr>
            <p:cNvPr id="28" name="TextBox 47">
              <a:extLst>
                <a:ext uri="{FF2B5EF4-FFF2-40B4-BE49-F238E27FC236}">
                  <a16:creationId xmlns:a16="http://schemas.microsoft.com/office/drawing/2014/main" id="{101F948F-C9F4-FA49-AB76-EA3F3E6790F9}"/>
                </a:ext>
              </a:extLst>
            </p:cNvPr>
            <p:cNvSpPr txBox="1">
              <a:spLocks noChangeArrowheads="1"/>
            </p:cNvSpPr>
            <p:nvPr/>
          </p:nvSpPr>
          <p:spPr bwMode="white">
            <a:xfrm>
              <a:off x="-537022" y="1611194"/>
              <a:ext cx="246918" cy="215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GB" altLang="en-US" sz="800">
                  <a:solidFill>
                    <a:srgbClr val="A6A6A6"/>
                  </a:solidFill>
                  <a:cs typeface="Arial" charset="0"/>
                </a:rPr>
                <a:t>1/4</a:t>
              </a:r>
            </a:p>
          </p:txBody>
        </p:sp>
        <p:sp>
          <p:nvSpPr>
            <p:cNvPr id="29" name="TextBox 48">
              <a:extLst>
                <a:ext uri="{FF2B5EF4-FFF2-40B4-BE49-F238E27FC236}">
                  <a16:creationId xmlns:a16="http://schemas.microsoft.com/office/drawing/2014/main" id="{4E8CD14B-7EA1-C34B-A48D-3D739F907FF5}"/>
                </a:ext>
              </a:extLst>
            </p:cNvPr>
            <p:cNvSpPr txBox="1">
              <a:spLocks noChangeArrowheads="1"/>
            </p:cNvSpPr>
            <p:nvPr/>
          </p:nvSpPr>
          <p:spPr bwMode="white">
            <a:xfrm>
              <a:off x="-537022" y="5049466"/>
              <a:ext cx="246918" cy="215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GB" altLang="en-US" sz="800">
                  <a:solidFill>
                    <a:srgbClr val="A6A6A6"/>
                  </a:solidFill>
                  <a:cs typeface="Arial" charset="0"/>
                </a:rPr>
                <a:t>3/4</a:t>
              </a:r>
            </a:p>
          </p:txBody>
        </p:sp>
        <p:sp>
          <p:nvSpPr>
            <p:cNvPr id="30" name="TextBox 49">
              <a:extLst>
                <a:ext uri="{FF2B5EF4-FFF2-40B4-BE49-F238E27FC236}">
                  <a16:creationId xmlns:a16="http://schemas.microsoft.com/office/drawing/2014/main" id="{0E3BA14E-2FA6-994C-965D-2DF0DB4FBF65}"/>
                </a:ext>
              </a:extLst>
            </p:cNvPr>
            <p:cNvSpPr txBox="1">
              <a:spLocks noChangeArrowheads="1"/>
            </p:cNvSpPr>
            <p:nvPr/>
          </p:nvSpPr>
          <p:spPr bwMode="white">
            <a:xfrm>
              <a:off x="-537022" y="3338267"/>
              <a:ext cx="246918" cy="215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GB" altLang="en-US" sz="800">
                  <a:solidFill>
                    <a:srgbClr val="A6A6A6"/>
                  </a:solidFill>
                  <a:cs typeface="Arial" charset="0"/>
                </a:rPr>
                <a:t>1/2</a:t>
              </a:r>
            </a:p>
          </p:txBody>
        </p:sp>
      </p:grpSp>
      <p:grpSp>
        <p:nvGrpSpPr>
          <p:cNvPr id="41" name="Group 40">
            <a:extLst>
              <a:ext uri="{FF2B5EF4-FFF2-40B4-BE49-F238E27FC236}">
                <a16:creationId xmlns:a16="http://schemas.microsoft.com/office/drawing/2014/main" id="{BF5569FB-C6D4-8049-ABC5-8A42F5A13528}"/>
              </a:ext>
            </a:extLst>
          </p:cNvPr>
          <p:cNvGrpSpPr/>
          <p:nvPr/>
        </p:nvGrpSpPr>
        <p:grpSpPr bwMode="white">
          <a:xfrm>
            <a:off x="4" y="-325436"/>
            <a:ext cx="12192000" cy="233362"/>
            <a:chOff x="3" y="-325436"/>
            <a:chExt cx="9144000" cy="233362"/>
          </a:xfrm>
        </p:grpSpPr>
        <p:sp>
          <p:nvSpPr>
            <p:cNvPr id="42" name="Rectangle 41">
              <a:extLst>
                <a:ext uri="{FF2B5EF4-FFF2-40B4-BE49-F238E27FC236}">
                  <a16:creationId xmlns:a16="http://schemas.microsoft.com/office/drawing/2014/main" id="{8B246150-D61A-9C40-80ED-53D583097E25}"/>
                </a:ext>
              </a:extLst>
            </p:cNvPr>
            <p:cNvSpPr/>
            <p:nvPr/>
          </p:nvSpPr>
          <p:spPr bwMode="white">
            <a:xfrm rot="5400000">
              <a:off x="4455322" y="-4780754"/>
              <a:ext cx="233361" cy="9144000"/>
            </a:xfrm>
            <a:prstGeom prst="rect">
              <a:avLst/>
            </a:prstGeom>
            <a:solidFill>
              <a:srgbClr val="FFFFFF">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cxnSp>
          <p:nvCxnSpPr>
            <p:cNvPr id="45" name="Straight Connector 44">
              <a:extLst>
                <a:ext uri="{FF2B5EF4-FFF2-40B4-BE49-F238E27FC236}">
                  <a16:creationId xmlns:a16="http://schemas.microsoft.com/office/drawing/2014/main" id="{925D9DE4-3CF3-2F42-8D92-D3CBB35A6831}"/>
                </a:ext>
              </a:extLst>
            </p:cNvPr>
            <p:cNvCxnSpPr/>
            <p:nvPr/>
          </p:nvCxnSpPr>
          <p:spPr bwMode="white">
            <a:xfrm rot="16200000" flipH="1">
              <a:off x="4279900"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69130B96-CFDB-7E48-B917-ADECCBB57506}"/>
                </a:ext>
              </a:extLst>
            </p:cNvPr>
            <p:cNvCxnSpPr/>
            <p:nvPr/>
          </p:nvCxnSpPr>
          <p:spPr bwMode="white">
            <a:xfrm rot="16200000" flipH="1">
              <a:off x="4637089"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52" name="Straight Connector 51">
            <a:extLst>
              <a:ext uri="{FF2B5EF4-FFF2-40B4-BE49-F238E27FC236}">
                <a16:creationId xmlns:a16="http://schemas.microsoft.com/office/drawing/2014/main" id="{BE6A426F-DC08-6A4F-8466-FF0780300561}"/>
              </a:ext>
            </a:extLst>
          </p:cNvPr>
          <p:cNvCxnSpPr/>
          <p:nvPr userDrawn="1"/>
        </p:nvCxnSpPr>
        <p:spPr bwMode="white">
          <a:xfrm rot="16200000" flipH="1">
            <a:off x="327856" y="-123027"/>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017C7D56-A25C-A046-8855-FA583C659278}"/>
              </a:ext>
            </a:extLst>
          </p:cNvPr>
          <p:cNvCxnSpPr/>
          <p:nvPr userDrawn="1"/>
        </p:nvCxnSpPr>
        <p:spPr bwMode="white">
          <a:xfrm rot="16200000" flipH="1">
            <a:off x="11623288"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5666805"/>
      </p:ext>
    </p:extLst>
  </p:cSld>
  <p:clrMap bg1="lt1" tx1="dk1" bg2="lt2" tx2="dk2" accent1="accent1" accent2="accent2" accent3="accent3" accent4="accent4" accent5="accent5" accent6="accent6" hlink="hlink" folHlink="folHlink"/>
  <p:sldLayoutIdLst>
    <p:sldLayoutId id="2147484389"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528">
          <p15:clr>
            <a:srgbClr val="F26B43"/>
          </p15:clr>
        </p15:guide>
        <p15:guide id="2" pos="279">
          <p15:clr>
            <a:srgbClr val="F26B43"/>
          </p15:clr>
        </p15:guide>
        <p15:guide id="3" pos="3840">
          <p15:clr>
            <a:srgbClr val="F26B43"/>
          </p15:clr>
        </p15:guide>
        <p15:guide id="4" pos="7401">
          <p15:clr>
            <a:srgbClr val="F26B43"/>
          </p15:clr>
        </p15:guide>
        <p15:guide id="5" orient="horz" pos="4176">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3.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18.xml"/><Relationship Id="rId5" Type="http://schemas.openxmlformats.org/officeDocument/2006/relationships/image" Target="../media/image16.pn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18.xml"/><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24.xml"/><Relationship Id="rId1" Type="http://schemas.openxmlformats.org/officeDocument/2006/relationships/slideLayout" Target="../slideLayouts/slideLayout18.xml"/><Relationship Id="rId4" Type="http://schemas.openxmlformats.org/officeDocument/2006/relationships/image" Target="../media/image25.emf"/></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A1B5706-8AD5-B641-AFB2-28B62DC58FCB}"/>
              </a:ext>
            </a:extLst>
          </p:cNvPr>
          <p:cNvSpPr>
            <a:spLocks noGrp="1"/>
          </p:cNvSpPr>
          <p:nvPr>
            <p:ph type="body" sz="quarter" idx="15"/>
          </p:nvPr>
        </p:nvSpPr>
        <p:spPr/>
        <p:txBody>
          <a:bodyPr/>
          <a:lstStyle/>
          <a:p>
            <a:r>
              <a:rPr lang="en-US" dirty="0"/>
              <a:t>October 2023</a:t>
            </a:r>
          </a:p>
        </p:txBody>
      </p:sp>
      <p:sp>
        <p:nvSpPr>
          <p:cNvPr id="5" name="Title 4">
            <a:extLst>
              <a:ext uri="{FF2B5EF4-FFF2-40B4-BE49-F238E27FC236}">
                <a16:creationId xmlns:a16="http://schemas.microsoft.com/office/drawing/2014/main" id="{1C11D86C-AC9F-BD42-A915-26363EE2E534}"/>
              </a:ext>
            </a:extLst>
          </p:cNvPr>
          <p:cNvSpPr>
            <a:spLocks noGrp="1"/>
          </p:cNvSpPr>
          <p:nvPr>
            <p:ph type="title"/>
          </p:nvPr>
        </p:nvSpPr>
        <p:spPr>
          <a:xfrm>
            <a:off x="510327" y="4138610"/>
            <a:ext cx="6672988" cy="666103"/>
          </a:xfrm>
        </p:spPr>
        <p:txBody>
          <a:bodyPr/>
          <a:lstStyle/>
          <a:p>
            <a:r>
              <a:rPr lang="en-US" sz="3200" dirty="0"/>
              <a:t>Introduction to Refrigerant R-454B</a:t>
            </a:r>
            <a:endParaRPr lang="en-US" dirty="0"/>
          </a:p>
        </p:txBody>
      </p:sp>
      <p:sp>
        <p:nvSpPr>
          <p:cNvPr id="2" name="TextBox 1">
            <a:extLst>
              <a:ext uri="{FF2B5EF4-FFF2-40B4-BE49-F238E27FC236}">
                <a16:creationId xmlns:a16="http://schemas.microsoft.com/office/drawing/2014/main" id="{A2F6B517-5BC5-0A5C-1DA2-65DFFFE11F86}"/>
              </a:ext>
            </a:extLst>
          </p:cNvPr>
          <p:cNvSpPr txBox="1"/>
          <p:nvPr/>
        </p:nvSpPr>
        <p:spPr>
          <a:xfrm>
            <a:off x="436096" y="5530508"/>
            <a:ext cx="3189559" cy="276999"/>
          </a:xfrm>
          <a:prstGeom prst="rect">
            <a:avLst/>
          </a:prstGeom>
          <a:noFill/>
        </p:spPr>
        <p:txBody>
          <a:bodyPr wrap="square">
            <a:spAutoFit/>
          </a:bodyPr>
          <a:lstStyle/>
          <a:p>
            <a:r>
              <a:rPr lang="en-US" sz="1200" dirty="0">
                <a:solidFill>
                  <a:schemeClr val="bg1">
                    <a:lumMod val="75000"/>
                  </a:schemeClr>
                </a:solidFill>
                <a:latin typeface="Arial" panose="020B0604020202020204" pitchFamily="34" charset="0"/>
                <a:cs typeface="Arial" panose="020B0604020202020204" pitchFamily="34" charset="0"/>
              </a:rPr>
              <a:t>Original Authors: Mark Petty &amp; Sol Irvine</a:t>
            </a:r>
          </a:p>
        </p:txBody>
      </p:sp>
    </p:spTree>
    <p:extLst>
      <p:ext uri="{BB962C8B-B14F-4D97-AF65-F5344CB8AC3E}">
        <p14:creationId xmlns:p14="http://schemas.microsoft.com/office/powerpoint/2010/main" val="4133684212"/>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94E576B-BFBD-9F2C-0EA2-9A60DE0EC530}"/>
              </a:ext>
            </a:extLst>
          </p:cNvPr>
          <p:cNvSpPr>
            <a:spLocks noGrp="1"/>
          </p:cNvSpPr>
          <p:nvPr>
            <p:ph type="title"/>
          </p:nvPr>
        </p:nvSpPr>
        <p:spPr/>
        <p:txBody>
          <a:bodyPr/>
          <a:lstStyle/>
          <a:p>
            <a:r>
              <a:rPr lang="en-US" dirty="0"/>
              <a:t>R-454B Flammability Information</a:t>
            </a:r>
          </a:p>
        </p:txBody>
      </p:sp>
      <p:sp>
        <p:nvSpPr>
          <p:cNvPr id="11" name="Rectangle 10">
            <a:extLst>
              <a:ext uri="{FF2B5EF4-FFF2-40B4-BE49-F238E27FC236}">
                <a16:creationId xmlns:a16="http://schemas.microsoft.com/office/drawing/2014/main" id="{8066FFC8-87F9-552F-D585-4255D4EBC2D1}"/>
              </a:ext>
            </a:extLst>
          </p:cNvPr>
          <p:cNvSpPr/>
          <p:nvPr/>
        </p:nvSpPr>
        <p:spPr>
          <a:xfrm>
            <a:off x="9036037" y="2402406"/>
            <a:ext cx="2320814" cy="15099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5387C0D-9F64-585B-F9A0-B5FB4372D456}"/>
              </a:ext>
            </a:extLst>
          </p:cNvPr>
          <p:cNvSpPr/>
          <p:nvPr/>
        </p:nvSpPr>
        <p:spPr>
          <a:xfrm>
            <a:off x="9037264" y="3912394"/>
            <a:ext cx="2320814" cy="14228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ED0A174-3109-36E4-B902-80D53EA6D641}"/>
              </a:ext>
            </a:extLst>
          </p:cNvPr>
          <p:cNvSpPr/>
          <p:nvPr/>
        </p:nvSpPr>
        <p:spPr>
          <a:xfrm>
            <a:off x="460072" y="1931065"/>
            <a:ext cx="4191441" cy="2376486"/>
          </a:xfrm>
          <a:prstGeom prst="rect">
            <a:avLst/>
          </a:prstGeom>
          <a:solidFill>
            <a:srgbClr val="C00000"/>
          </a:solidFill>
          <a:ln>
            <a:solidFill>
              <a:srgbClr val="A642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Refrigerant flammability is rated by the ASTM E681 test</a:t>
            </a:r>
          </a:p>
          <a:p>
            <a:pPr algn="ctr"/>
            <a:endParaRPr lang="en-US" sz="1600" dirty="0"/>
          </a:p>
          <a:p>
            <a:pPr algn="ctr"/>
            <a:r>
              <a:rPr lang="en-US" sz="1400" dirty="0"/>
              <a:t>At 140°F, refrigerant and air mixed in a flask with an ignitor</a:t>
            </a:r>
          </a:p>
        </p:txBody>
      </p:sp>
      <p:sp>
        <p:nvSpPr>
          <p:cNvPr id="16" name="Rectangle 15">
            <a:extLst>
              <a:ext uri="{FF2B5EF4-FFF2-40B4-BE49-F238E27FC236}">
                <a16:creationId xmlns:a16="http://schemas.microsoft.com/office/drawing/2014/main" id="{50F5475C-BEA1-A819-E8A9-A3A419E553A9}"/>
              </a:ext>
            </a:extLst>
          </p:cNvPr>
          <p:cNvSpPr/>
          <p:nvPr/>
        </p:nvSpPr>
        <p:spPr>
          <a:xfrm>
            <a:off x="4651513" y="1931065"/>
            <a:ext cx="7044857" cy="792162"/>
          </a:xfrm>
          <a:prstGeom prst="rect">
            <a:avLst/>
          </a:prstGeom>
          <a:noFill/>
          <a:ln>
            <a:solidFill>
              <a:srgbClr val="A642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tx1"/>
                </a:solidFill>
              </a:rPr>
              <a:t>Flame spread less than 90° from ignitor </a:t>
            </a:r>
          </a:p>
          <a:p>
            <a:pPr marL="285750" indent="-285750">
              <a:buFont typeface="Wingdings" panose="05000000000000000000" pitchFamily="2" charset="2"/>
              <a:buChar char="§"/>
            </a:pPr>
            <a:r>
              <a:rPr lang="en-US" sz="1400" dirty="0">
                <a:solidFill>
                  <a:schemeClr val="tx1"/>
                </a:solidFill>
              </a:rPr>
              <a:t>Considered to have “no flame propagation”</a:t>
            </a:r>
          </a:p>
          <a:p>
            <a:pPr marL="285750" indent="-285750">
              <a:buFont typeface="Wingdings" panose="05000000000000000000" pitchFamily="2" charset="2"/>
              <a:buChar char="§"/>
            </a:pPr>
            <a:r>
              <a:rPr lang="en-US" sz="1400" dirty="0">
                <a:solidFill>
                  <a:schemeClr val="tx1"/>
                </a:solidFill>
              </a:rPr>
              <a:t>Class 1, non-flammable rating</a:t>
            </a:r>
          </a:p>
        </p:txBody>
      </p:sp>
      <p:sp>
        <p:nvSpPr>
          <p:cNvPr id="17" name="Rectangle 16">
            <a:extLst>
              <a:ext uri="{FF2B5EF4-FFF2-40B4-BE49-F238E27FC236}">
                <a16:creationId xmlns:a16="http://schemas.microsoft.com/office/drawing/2014/main" id="{B51C20A7-9201-8EAB-D150-FCD9B367F45F}"/>
              </a:ext>
            </a:extLst>
          </p:cNvPr>
          <p:cNvSpPr/>
          <p:nvPr/>
        </p:nvSpPr>
        <p:spPr>
          <a:xfrm>
            <a:off x="4651513" y="2723227"/>
            <a:ext cx="7044857" cy="792162"/>
          </a:xfrm>
          <a:prstGeom prst="rect">
            <a:avLst/>
          </a:prstGeom>
          <a:noFill/>
          <a:ln>
            <a:solidFill>
              <a:srgbClr val="A642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tx1"/>
                </a:solidFill>
              </a:rPr>
              <a:t>Flame spread more than 90° from ignitor </a:t>
            </a:r>
          </a:p>
          <a:p>
            <a:pPr marL="285750" indent="-285750">
              <a:buFont typeface="Wingdings" panose="05000000000000000000" pitchFamily="2" charset="2"/>
              <a:buChar char="§"/>
            </a:pPr>
            <a:r>
              <a:rPr lang="en-US" sz="1400" dirty="0">
                <a:solidFill>
                  <a:schemeClr val="tx1"/>
                </a:solidFill>
              </a:rPr>
              <a:t>Class 2 (or higher), flammable rating</a:t>
            </a:r>
          </a:p>
          <a:p>
            <a:pPr marL="285750" indent="-285750">
              <a:buFont typeface="Wingdings" panose="05000000000000000000" pitchFamily="2" charset="2"/>
              <a:buChar char="§"/>
            </a:pPr>
            <a:r>
              <a:rPr lang="en-US" sz="1300" dirty="0">
                <a:solidFill>
                  <a:schemeClr val="tx1"/>
                </a:solidFill>
              </a:rPr>
              <a:t>Class 2L, lower flammability rating if also has low burning velocity &amp; low heat of combustion</a:t>
            </a:r>
          </a:p>
        </p:txBody>
      </p:sp>
      <p:sp>
        <p:nvSpPr>
          <p:cNvPr id="18" name="Rectangle 17">
            <a:extLst>
              <a:ext uri="{FF2B5EF4-FFF2-40B4-BE49-F238E27FC236}">
                <a16:creationId xmlns:a16="http://schemas.microsoft.com/office/drawing/2014/main" id="{3747F1C5-3CBB-97A4-A97A-B8E32DE1ABDA}"/>
              </a:ext>
            </a:extLst>
          </p:cNvPr>
          <p:cNvSpPr/>
          <p:nvPr/>
        </p:nvSpPr>
        <p:spPr>
          <a:xfrm>
            <a:off x="4651512" y="3515389"/>
            <a:ext cx="7044857" cy="792162"/>
          </a:xfrm>
          <a:prstGeom prst="rect">
            <a:avLst/>
          </a:prstGeom>
          <a:noFill/>
          <a:ln>
            <a:solidFill>
              <a:srgbClr val="A642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tx1"/>
                </a:solidFill>
              </a:rPr>
              <a:t>Flame spread more than 90° from ignitor and has high burning velocity or high heat of combustion</a:t>
            </a:r>
          </a:p>
          <a:p>
            <a:pPr marL="285750" indent="-285750">
              <a:buFont typeface="Wingdings" panose="05000000000000000000" pitchFamily="2" charset="2"/>
              <a:buChar char="§"/>
            </a:pPr>
            <a:r>
              <a:rPr lang="en-US" sz="1400" dirty="0">
                <a:solidFill>
                  <a:schemeClr val="tx1"/>
                </a:solidFill>
              </a:rPr>
              <a:t>Class 3, higher flammability rating </a:t>
            </a:r>
          </a:p>
        </p:txBody>
      </p:sp>
      <p:pic>
        <p:nvPicPr>
          <p:cNvPr id="19" name="Picture 18">
            <a:extLst>
              <a:ext uri="{FF2B5EF4-FFF2-40B4-BE49-F238E27FC236}">
                <a16:creationId xmlns:a16="http://schemas.microsoft.com/office/drawing/2014/main" id="{FDEB2560-0684-B306-1B45-F3CE688078B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1315"/>
          <a:stretch/>
        </p:blipFill>
        <p:spPr bwMode="auto">
          <a:xfrm>
            <a:off x="704554" y="3839907"/>
            <a:ext cx="1709161" cy="2251496"/>
          </a:xfrm>
          <a:prstGeom prst="rect">
            <a:avLst/>
          </a:prstGeom>
          <a:noFill/>
          <a:ln>
            <a:noFill/>
          </a:ln>
        </p:spPr>
      </p:pic>
    </p:spTree>
    <p:extLst>
      <p:ext uri="{BB962C8B-B14F-4D97-AF65-F5344CB8AC3E}">
        <p14:creationId xmlns:p14="http://schemas.microsoft.com/office/powerpoint/2010/main" val="537416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94E576B-BFBD-9F2C-0EA2-9A60DE0EC530}"/>
              </a:ext>
            </a:extLst>
          </p:cNvPr>
          <p:cNvSpPr>
            <a:spLocks noGrp="1"/>
          </p:cNvSpPr>
          <p:nvPr>
            <p:ph type="title"/>
          </p:nvPr>
        </p:nvSpPr>
        <p:spPr/>
        <p:txBody>
          <a:bodyPr/>
          <a:lstStyle/>
          <a:p>
            <a:r>
              <a:rPr lang="en-US" dirty="0"/>
              <a:t>More R-454B Flammability Information</a:t>
            </a:r>
          </a:p>
        </p:txBody>
      </p:sp>
      <p:sp>
        <p:nvSpPr>
          <p:cNvPr id="8" name="Rectangle 7">
            <a:extLst>
              <a:ext uri="{FF2B5EF4-FFF2-40B4-BE49-F238E27FC236}">
                <a16:creationId xmlns:a16="http://schemas.microsoft.com/office/drawing/2014/main" id="{4A65FC2A-47AF-F523-CF48-6BFF62686B62}"/>
              </a:ext>
            </a:extLst>
          </p:cNvPr>
          <p:cNvSpPr/>
          <p:nvPr/>
        </p:nvSpPr>
        <p:spPr>
          <a:xfrm>
            <a:off x="460072" y="1931065"/>
            <a:ext cx="4191441" cy="2376486"/>
          </a:xfrm>
          <a:prstGeom prst="rect">
            <a:avLst/>
          </a:prstGeom>
          <a:solidFill>
            <a:srgbClr val="C00000"/>
          </a:solidFill>
          <a:ln>
            <a:solidFill>
              <a:srgbClr val="A642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 combustible mix of R-454B vapor and air has an ignition temperature above 1472°F (800°C)</a:t>
            </a:r>
            <a:endParaRPr lang="en-US" sz="1400" dirty="0"/>
          </a:p>
        </p:txBody>
      </p:sp>
      <p:sp>
        <p:nvSpPr>
          <p:cNvPr id="9" name="Rectangle 8">
            <a:extLst>
              <a:ext uri="{FF2B5EF4-FFF2-40B4-BE49-F238E27FC236}">
                <a16:creationId xmlns:a16="http://schemas.microsoft.com/office/drawing/2014/main" id="{C4BB2713-C339-77E9-0677-ECDFA7B0F55F}"/>
              </a:ext>
            </a:extLst>
          </p:cNvPr>
          <p:cNvSpPr/>
          <p:nvPr/>
        </p:nvSpPr>
        <p:spPr>
          <a:xfrm>
            <a:off x="4651513" y="1931064"/>
            <a:ext cx="7044857" cy="2376485"/>
          </a:xfrm>
          <a:prstGeom prst="rect">
            <a:avLst/>
          </a:prstGeom>
          <a:noFill/>
          <a:ln>
            <a:solidFill>
              <a:srgbClr val="A642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tx1"/>
                </a:solidFill>
              </a:rPr>
              <a:t>Requires an open flame or “high energy ignition source” to ignite</a:t>
            </a:r>
          </a:p>
          <a:p>
            <a:pPr marL="285750" indent="-285750">
              <a:buFont typeface="Wingdings" panose="05000000000000000000" pitchFamily="2" charset="2"/>
              <a:buChar char="§"/>
            </a:pPr>
            <a:r>
              <a:rPr lang="en-US" sz="1400" dirty="0">
                <a:solidFill>
                  <a:schemeClr val="tx1"/>
                </a:solidFill>
              </a:rPr>
              <a:t>Static electricity discharge, toaster, or hair dryer – listed as 400°C or less ignition sources – typically cannot ignite a combustible mix of R-454B vapor and air</a:t>
            </a:r>
          </a:p>
        </p:txBody>
      </p:sp>
    </p:spTree>
    <p:extLst>
      <p:ext uri="{BB962C8B-B14F-4D97-AF65-F5344CB8AC3E}">
        <p14:creationId xmlns:p14="http://schemas.microsoft.com/office/powerpoint/2010/main" val="1346878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9C04E54-376F-147E-B417-1EF3E7369D6D}"/>
              </a:ext>
            </a:extLst>
          </p:cNvPr>
          <p:cNvSpPr>
            <a:spLocks noGrp="1"/>
          </p:cNvSpPr>
          <p:nvPr>
            <p:ph type="title"/>
          </p:nvPr>
        </p:nvSpPr>
        <p:spPr/>
        <p:txBody>
          <a:bodyPr/>
          <a:lstStyle/>
          <a:p>
            <a:r>
              <a:rPr lang="en-US" dirty="0"/>
              <a:t>More R-454B Flammability Information</a:t>
            </a:r>
          </a:p>
        </p:txBody>
      </p:sp>
      <p:sp>
        <p:nvSpPr>
          <p:cNvPr id="8" name="Text Placeholder 2">
            <a:extLst>
              <a:ext uri="{FF2B5EF4-FFF2-40B4-BE49-F238E27FC236}">
                <a16:creationId xmlns:a16="http://schemas.microsoft.com/office/drawing/2014/main" id="{51C0432B-6EC9-CC1E-31FE-9EED818E97FE}"/>
              </a:ext>
            </a:extLst>
          </p:cNvPr>
          <p:cNvSpPr txBox="1">
            <a:spLocks/>
          </p:cNvSpPr>
          <p:nvPr/>
        </p:nvSpPr>
        <p:spPr>
          <a:xfrm>
            <a:off x="460072" y="1268413"/>
            <a:ext cx="11289015" cy="496777"/>
          </a:xfrm>
          <a:prstGeom prst="rect">
            <a:avLst/>
          </a:prstGeom>
          <a:noFill/>
          <a:ln>
            <a:noFill/>
          </a:ln>
        </p:spPr>
        <p:txBody>
          <a:bodyPr vert="horz" lIns="0" tIns="45720" rIns="91440" bIns="45720" rtlCol="0">
            <a:normAutofit/>
          </a:bodyPr>
          <a:lstStyle>
            <a:lvl1pPr marL="180000" indent="-180000" algn="l" defTabSz="914400" rtl="0" eaLnBrk="1" latinLnBrk="0" hangingPunct="1">
              <a:lnSpc>
                <a:spcPts val="2100"/>
              </a:lnSpc>
              <a:spcBef>
                <a:spcPts val="300"/>
              </a:spcBef>
              <a:spcAft>
                <a:spcPts val="300"/>
              </a:spcAft>
              <a:buClrTx/>
              <a:buSzPct val="75000"/>
              <a:buFont typeface="Wingdings" pitchFamily="2" charset="2"/>
              <a:buChar char="§"/>
              <a:defRPr sz="1600" kern="1200">
                <a:solidFill>
                  <a:schemeClr val="tx1"/>
                </a:solidFill>
                <a:latin typeface="+mn-lt"/>
                <a:ea typeface="+mn-ea"/>
                <a:cs typeface="+mn-cs"/>
              </a:defRPr>
            </a:lvl1pPr>
            <a:lvl2pPr marL="356400" indent="-176400" algn="l" defTabSz="914400" rtl="0" eaLnBrk="1" latinLnBrk="0" hangingPunct="1">
              <a:lnSpc>
                <a:spcPct val="100000"/>
              </a:lnSpc>
              <a:spcBef>
                <a:spcPts val="300"/>
              </a:spcBef>
              <a:spcAft>
                <a:spcPts val="300"/>
              </a:spcAft>
              <a:buClrTx/>
              <a:buSzPct val="75000"/>
              <a:buFont typeface="Wingdings" pitchFamily="2" charset="2"/>
              <a:buChar char="§"/>
              <a:defRPr sz="1400" kern="1200">
                <a:solidFill>
                  <a:schemeClr val="tx1"/>
                </a:solidFill>
                <a:latin typeface="+mn-lt"/>
                <a:ea typeface="+mn-ea"/>
                <a:cs typeface="+mn-cs"/>
              </a:defRPr>
            </a:lvl2pPr>
            <a:lvl3pPr marL="579600" indent="-176400" algn="l" defTabSz="914400" rtl="0" eaLnBrk="1" latinLnBrk="0" hangingPunct="1">
              <a:lnSpc>
                <a:spcPct val="100000"/>
              </a:lnSpc>
              <a:spcBef>
                <a:spcPts val="300"/>
              </a:spcBef>
              <a:spcAft>
                <a:spcPts val="300"/>
              </a:spcAft>
              <a:buClrTx/>
              <a:buSzPct val="75000"/>
              <a:buFont typeface="Wingdings" pitchFamily="2" charset="2"/>
              <a:buChar char="§"/>
              <a:defRPr sz="1200" kern="1200">
                <a:solidFill>
                  <a:schemeClr val="tx1"/>
                </a:solidFill>
                <a:latin typeface="+mn-lt"/>
                <a:ea typeface="+mn-ea"/>
                <a:cs typeface="+mn-cs"/>
              </a:defRPr>
            </a:lvl3pPr>
            <a:lvl4pPr marL="806400" indent="-183600" algn="l" defTabSz="914400" rtl="0" eaLnBrk="1" latinLnBrk="0" hangingPunct="1">
              <a:lnSpc>
                <a:spcPct val="100000"/>
              </a:lnSpc>
              <a:spcBef>
                <a:spcPts val="300"/>
              </a:spcBef>
              <a:spcAft>
                <a:spcPts val="300"/>
              </a:spcAft>
              <a:buClrTx/>
              <a:buSzPct val="75000"/>
              <a:buFont typeface="Wingdings" pitchFamily="2" charset="2"/>
              <a:buChar char="§"/>
              <a:defRPr sz="1100" kern="1200">
                <a:solidFill>
                  <a:schemeClr val="tx1"/>
                </a:solidFill>
                <a:latin typeface="+mn-lt"/>
                <a:ea typeface="+mn-ea"/>
                <a:cs typeface="+mn-cs"/>
              </a:defRPr>
            </a:lvl4pPr>
            <a:lvl5pPr marL="1026000" indent="-219600" algn="l" defTabSz="914400" rtl="0" eaLnBrk="1" latinLnBrk="0" hangingPunct="1">
              <a:lnSpc>
                <a:spcPct val="100000"/>
              </a:lnSpc>
              <a:spcBef>
                <a:spcPts val="300"/>
              </a:spcBef>
              <a:spcAft>
                <a:spcPts val="300"/>
              </a:spcAft>
              <a:buClrTx/>
              <a:buSzPct val="75000"/>
              <a:buFont typeface="Wingdings" pitchFamily="2" charset="2"/>
              <a:buChar char="§"/>
              <a:defRPr sz="1100" kern="1200">
                <a:solidFill>
                  <a:schemeClr val="tx1"/>
                </a:solidFill>
                <a:latin typeface="+mn-lt"/>
                <a:ea typeface="+mn-ea"/>
                <a:cs typeface="+mn-cs"/>
              </a:defRPr>
            </a:lvl5pPr>
            <a:lvl6pPr marL="1703388" indent="-265113" algn="l" defTabSz="914400" rtl="0" eaLnBrk="1" latinLnBrk="0" hangingPunct="1">
              <a:lnSpc>
                <a:spcPct val="100000"/>
              </a:lnSpc>
              <a:spcBef>
                <a:spcPts val="300"/>
              </a:spcBef>
              <a:spcAft>
                <a:spcPts val="300"/>
              </a:spcAft>
              <a:buClrTx/>
              <a:buSzPct val="75000"/>
              <a:buFont typeface="Wingdings" pitchFamily="2" charset="2"/>
              <a:buChar char="§"/>
              <a:defRPr sz="12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buFont typeface="Wingdings" pitchFamily="2" charset="2"/>
              <a:buNone/>
            </a:pPr>
            <a:r>
              <a:rPr lang="en-US" b="1" dirty="0"/>
              <a:t>If a combustible mix of R-454B vapor and air ignites: </a:t>
            </a:r>
          </a:p>
        </p:txBody>
      </p:sp>
      <p:sp>
        <p:nvSpPr>
          <p:cNvPr id="9" name="Rectangle 8">
            <a:extLst>
              <a:ext uri="{FF2B5EF4-FFF2-40B4-BE49-F238E27FC236}">
                <a16:creationId xmlns:a16="http://schemas.microsoft.com/office/drawing/2014/main" id="{6339F73D-9FDF-FF72-95CF-DB22F2D0B71A}"/>
              </a:ext>
            </a:extLst>
          </p:cNvPr>
          <p:cNvSpPr/>
          <p:nvPr/>
        </p:nvSpPr>
        <p:spPr>
          <a:xfrm>
            <a:off x="1558678" y="2208475"/>
            <a:ext cx="2593229" cy="3110948"/>
          </a:xfrm>
          <a:prstGeom prst="rect">
            <a:avLst/>
          </a:prstGeom>
          <a:solidFill>
            <a:srgbClr val="C00000"/>
          </a:solidFill>
          <a:ln>
            <a:solidFill>
              <a:srgbClr val="A642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t>Caution: The faint blue flame may not be easily visible in bright light. </a:t>
            </a:r>
          </a:p>
        </p:txBody>
      </p:sp>
      <p:sp>
        <p:nvSpPr>
          <p:cNvPr id="10" name="Rectangle 9">
            <a:extLst>
              <a:ext uri="{FF2B5EF4-FFF2-40B4-BE49-F238E27FC236}">
                <a16:creationId xmlns:a16="http://schemas.microsoft.com/office/drawing/2014/main" id="{9079FFA9-6C84-5460-BCDC-D592C7B50678}"/>
              </a:ext>
            </a:extLst>
          </p:cNvPr>
          <p:cNvSpPr/>
          <p:nvPr/>
        </p:nvSpPr>
        <p:spPr>
          <a:xfrm>
            <a:off x="4438376" y="2208475"/>
            <a:ext cx="2593229" cy="3110948"/>
          </a:xfrm>
          <a:prstGeom prst="rect">
            <a:avLst/>
          </a:prstGeom>
          <a:solidFill>
            <a:srgbClr val="C00000"/>
          </a:solidFill>
          <a:ln>
            <a:solidFill>
              <a:srgbClr val="A642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t>Hazardous combustion products: hydrogen fluoride, carbonyl fluoride, carbon oxides, fluorine compounds </a:t>
            </a:r>
          </a:p>
          <a:p>
            <a:pPr marL="285750" indent="-285750">
              <a:buFont typeface="Wingdings" panose="05000000000000000000" pitchFamily="2" charset="2"/>
              <a:buChar char="§"/>
            </a:pPr>
            <a:r>
              <a:rPr lang="en-US" sz="1400" dirty="0"/>
              <a:t>Similar (if not the same) noxious chemicals produced by burning R-410A</a:t>
            </a:r>
          </a:p>
        </p:txBody>
      </p:sp>
      <p:sp>
        <p:nvSpPr>
          <p:cNvPr id="11" name="Rectangle 10">
            <a:extLst>
              <a:ext uri="{FF2B5EF4-FFF2-40B4-BE49-F238E27FC236}">
                <a16:creationId xmlns:a16="http://schemas.microsoft.com/office/drawing/2014/main" id="{535AE832-C2E3-752D-9F83-9DBACCBED54D}"/>
              </a:ext>
            </a:extLst>
          </p:cNvPr>
          <p:cNvSpPr/>
          <p:nvPr/>
        </p:nvSpPr>
        <p:spPr>
          <a:xfrm>
            <a:off x="7318074" y="2208475"/>
            <a:ext cx="2593229" cy="3110948"/>
          </a:xfrm>
          <a:prstGeom prst="rect">
            <a:avLst/>
          </a:prstGeom>
          <a:solidFill>
            <a:srgbClr val="C00000"/>
          </a:solidFill>
          <a:ln>
            <a:solidFill>
              <a:srgbClr val="A642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t>Extinguished by: water spray, alcohol-resistant foam, carbon dioxide (CO2), dry chemical</a:t>
            </a:r>
          </a:p>
          <a:p>
            <a:pPr marL="285750" indent="-285750">
              <a:buFont typeface="Wingdings" panose="05000000000000000000" pitchFamily="2" charset="2"/>
              <a:buChar char="§"/>
            </a:pPr>
            <a:r>
              <a:rPr lang="en-US" sz="1400" dirty="0"/>
              <a:t>Most practical recommendation: carry general-purpose, Class A-B-C dry chemical fire extinguishers</a:t>
            </a:r>
          </a:p>
          <a:p>
            <a:pPr marL="742950" lvl="1" indent="-285750">
              <a:buFont typeface="Wingdings" panose="05000000000000000000" pitchFamily="2" charset="2"/>
              <a:buChar char="§"/>
            </a:pPr>
            <a:r>
              <a:rPr lang="en-US" sz="1200" dirty="0"/>
              <a:t>DOT requirement for fire extinguisher in the vehicle transporting flammable gases </a:t>
            </a:r>
          </a:p>
          <a:p>
            <a:pPr marL="742950" lvl="1" indent="-285750">
              <a:buFont typeface="Wingdings" panose="05000000000000000000" pitchFamily="2" charset="2"/>
              <a:buChar char="§"/>
            </a:pPr>
            <a:r>
              <a:rPr lang="en-US" sz="1200" dirty="0"/>
              <a:t>At location of installation and service</a:t>
            </a:r>
          </a:p>
        </p:txBody>
      </p:sp>
    </p:spTree>
    <p:extLst>
      <p:ext uri="{BB962C8B-B14F-4D97-AF65-F5344CB8AC3E}">
        <p14:creationId xmlns:p14="http://schemas.microsoft.com/office/powerpoint/2010/main" val="3809154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B4271F6-AFD8-C101-067A-FEA8FAAF09AD}"/>
              </a:ext>
            </a:extLst>
          </p:cNvPr>
          <p:cNvSpPr>
            <a:spLocks noGrp="1"/>
          </p:cNvSpPr>
          <p:nvPr>
            <p:ph type="title"/>
          </p:nvPr>
        </p:nvSpPr>
        <p:spPr/>
        <p:txBody>
          <a:bodyPr/>
          <a:lstStyle/>
          <a:p>
            <a:r>
              <a:rPr lang="en-US" dirty="0"/>
              <a:t>Other R-454B properties</a:t>
            </a:r>
          </a:p>
        </p:txBody>
      </p:sp>
      <p:sp>
        <p:nvSpPr>
          <p:cNvPr id="8" name="Rectangle 7">
            <a:extLst>
              <a:ext uri="{FF2B5EF4-FFF2-40B4-BE49-F238E27FC236}">
                <a16:creationId xmlns:a16="http://schemas.microsoft.com/office/drawing/2014/main" id="{962B8BDC-0622-9E61-CD86-7AB29FDA6987}"/>
              </a:ext>
            </a:extLst>
          </p:cNvPr>
          <p:cNvSpPr/>
          <p:nvPr/>
        </p:nvSpPr>
        <p:spPr>
          <a:xfrm>
            <a:off x="658855" y="2058213"/>
            <a:ext cx="1957125" cy="2132937"/>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t>Generic name: </a:t>
            </a:r>
            <a:r>
              <a:rPr lang="en-US" sz="1400" dirty="0"/>
              <a:t>Refrigerant R-454B</a:t>
            </a:r>
          </a:p>
          <a:p>
            <a:pPr marL="285750" indent="-285750">
              <a:buFont typeface="Wingdings" panose="05000000000000000000" pitchFamily="2" charset="2"/>
              <a:buChar char="§"/>
            </a:pPr>
            <a:r>
              <a:rPr lang="en-US" sz="1400" dirty="0"/>
              <a:t>Chemours trade name: </a:t>
            </a:r>
            <a:r>
              <a:rPr lang="en-US" sz="1400" dirty="0" err="1"/>
              <a:t>Opteon</a:t>
            </a:r>
            <a:r>
              <a:rPr lang="en-US" sz="1400" dirty="0"/>
              <a:t>™ XL41</a:t>
            </a:r>
          </a:p>
          <a:p>
            <a:pPr marL="285750" indent="-285750">
              <a:buFont typeface="Wingdings" panose="05000000000000000000" pitchFamily="2" charset="2"/>
              <a:buChar char="§"/>
            </a:pPr>
            <a:r>
              <a:rPr lang="en-US" sz="1400" dirty="0"/>
              <a:t>Carrier trade name: </a:t>
            </a:r>
            <a:r>
              <a:rPr lang="en-US" sz="1400" dirty="0" err="1"/>
              <a:t>Puron</a:t>
            </a:r>
            <a:r>
              <a:rPr lang="en-US" sz="1400" dirty="0"/>
              <a:t> Advance™ </a:t>
            </a:r>
          </a:p>
        </p:txBody>
      </p:sp>
      <p:sp>
        <p:nvSpPr>
          <p:cNvPr id="9" name="Rectangle 8">
            <a:extLst>
              <a:ext uri="{FF2B5EF4-FFF2-40B4-BE49-F238E27FC236}">
                <a16:creationId xmlns:a16="http://schemas.microsoft.com/office/drawing/2014/main" id="{5E2C6743-CE54-620D-8341-40A7B000480A}"/>
              </a:ext>
            </a:extLst>
          </p:cNvPr>
          <p:cNvSpPr/>
          <p:nvPr/>
        </p:nvSpPr>
        <p:spPr>
          <a:xfrm>
            <a:off x="2862692" y="2058213"/>
            <a:ext cx="1957125" cy="2132937"/>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err="1"/>
              <a:t>Hydrofluro</a:t>
            </a:r>
            <a:r>
              <a:rPr lang="en-US" sz="1600" dirty="0"/>
              <a:t>-olefin (HFO) based refrigerant </a:t>
            </a:r>
          </a:p>
          <a:p>
            <a:pPr marL="285750" indent="-285750">
              <a:buFont typeface="Wingdings" panose="05000000000000000000" pitchFamily="2" charset="2"/>
              <a:buChar char="§"/>
            </a:pPr>
            <a:r>
              <a:rPr lang="en-US" sz="1400" dirty="0"/>
              <a:t>Also described as an HFO/HFC refrigerant </a:t>
            </a:r>
          </a:p>
          <a:p>
            <a:pPr marL="285750" indent="-285750">
              <a:buFont typeface="Wingdings" panose="05000000000000000000" pitchFamily="2" charset="2"/>
              <a:buChar char="§"/>
            </a:pPr>
            <a:r>
              <a:rPr lang="en-US" sz="1400" dirty="0"/>
              <a:t>POE oil used for compressor lubrication</a:t>
            </a:r>
          </a:p>
        </p:txBody>
      </p:sp>
      <p:sp>
        <p:nvSpPr>
          <p:cNvPr id="10" name="Rectangle 9">
            <a:extLst>
              <a:ext uri="{FF2B5EF4-FFF2-40B4-BE49-F238E27FC236}">
                <a16:creationId xmlns:a16="http://schemas.microsoft.com/office/drawing/2014/main" id="{0912419E-C086-077A-5345-93EB903C8BE3}"/>
              </a:ext>
            </a:extLst>
          </p:cNvPr>
          <p:cNvSpPr/>
          <p:nvPr/>
        </p:nvSpPr>
        <p:spPr>
          <a:xfrm>
            <a:off x="5066529" y="2058213"/>
            <a:ext cx="1957125" cy="2132937"/>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t>Composition: 68.9% R-32, 31.1% R-1234yf</a:t>
            </a:r>
          </a:p>
          <a:p>
            <a:pPr marL="285750" indent="-285750">
              <a:buFont typeface="Wingdings" panose="05000000000000000000" pitchFamily="2" charset="2"/>
              <a:buChar char="§"/>
            </a:pPr>
            <a:r>
              <a:rPr lang="en-US" sz="1400" dirty="0"/>
              <a:t>R-32 is half of R-410A, R-1234yf is an automotive A/C refrigerant </a:t>
            </a:r>
          </a:p>
        </p:txBody>
      </p:sp>
      <p:sp>
        <p:nvSpPr>
          <p:cNvPr id="11" name="Rectangle 10">
            <a:extLst>
              <a:ext uri="{FF2B5EF4-FFF2-40B4-BE49-F238E27FC236}">
                <a16:creationId xmlns:a16="http://schemas.microsoft.com/office/drawing/2014/main" id="{0122966E-1DED-3F3E-F66B-B5FE77E3BFC3}"/>
              </a:ext>
            </a:extLst>
          </p:cNvPr>
          <p:cNvSpPr/>
          <p:nvPr/>
        </p:nvSpPr>
        <p:spPr>
          <a:xfrm>
            <a:off x="7270366" y="2058212"/>
            <a:ext cx="1957125" cy="2132937"/>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t>Ozone Depletion Potential (ODP): 0</a:t>
            </a:r>
          </a:p>
        </p:txBody>
      </p:sp>
      <p:sp>
        <p:nvSpPr>
          <p:cNvPr id="12" name="Rectangle 11">
            <a:extLst>
              <a:ext uri="{FF2B5EF4-FFF2-40B4-BE49-F238E27FC236}">
                <a16:creationId xmlns:a16="http://schemas.microsoft.com/office/drawing/2014/main" id="{DBA27022-2AF8-4672-69D3-B2BE20F4C0D5}"/>
              </a:ext>
            </a:extLst>
          </p:cNvPr>
          <p:cNvSpPr/>
          <p:nvPr/>
        </p:nvSpPr>
        <p:spPr>
          <a:xfrm>
            <a:off x="9474203" y="2058212"/>
            <a:ext cx="1957125" cy="2132937"/>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t>Global Warming Potential (GWP): 467</a:t>
            </a:r>
          </a:p>
        </p:txBody>
      </p:sp>
    </p:spTree>
    <p:extLst>
      <p:ext uri="{BB962C8B-B14F-4D97-AF65-F5344CB8AC3E}">
        <p14:creationId xmlns:p14="http://schemas.microsoft.com/office/powerpoint/2010/main" val="2616362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6">
            <a:extLst>
              <a:ext uri="{FF2B5EF4-FFF2-40B4-BE49-F238E27FC236}">
                <a16:creationId xmlns:a16="http://schemas.microsoft.com/office/drawing/2014/main" id="{F4C5F94C-C380-E484-25F8-74F7F43AF2A4}"/>
              </a:ext>
            </a:extLst>
          </p:cNvPr>
          <p:cNvSpPr txBox="1">
            <a:spLocks/>
          </p:cNvSpPr>
          <p:nvPr/>
        </p:nvSpPr>
        <p:spPr>
          <a:xfrm>
            <a:off x="6257677" y="2532671"/>
            <a:ext cx="5860109" cy="366934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chemeClr val="bg1"/>
                </a:solidFill>
                <a:effectLst/>
                <a:uLnTx/>
                <a:uFillTx/>
                <a:latin typeface="Arial" panose="020B0604020202020204"/>
                <a:ea typeface="+mn-ea"/>
                <a:cs typeface="+mn-cs"/>
              </a:rPr>
              <a:t>R-454B is subject to “phasedown” regulations</a:t>
            </a:r>
          </a:p>
          <a:p>
            <a:pPr marL="228600" marR="0" lvl="0" indent="-228600" algn="l" defTabSz="914400" rtl="0" eaLnBrk="1" fontAlgn="base" latinLnBrk="0" hangingPunct="1">
              <a:lnSpc>
                <a:spcPct val="90000"/>
              </a:lnSpc>
              <a:spcBef>
                <a:spcPts val="1000"/>
              </a:spcBef>
              <a:spcAft>
                <a:spcPct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rgbClr val="FFFFFF"/>
                </a:solidFill>
                <a:effectLst/>
                <a:uLnTx/>
                <a:uFillTx/>
                <a:latin typeface="Arial" panose="020B0604020202020204"/>
                <a:ea typeface="+mn-ea"/>
                <a:cs typeface="+mn-cs"/>
              </a:rPr>
              <a:t>Despite the “</a:t>
            </a:r>
            <a:r>
              <a:rPr kumimoji="0" lang="en-US" sz="2000" b="0" i="0" u="none" strike="noStrike" kern="1200" cap="none" spc="0" normalizeH="0" baseline="0" noProof="0" dirty="0" err="1">
                <a:ln>
                  <a:noFill/>
                </a:ln>
                <a:solidFill>
                  <a:srgbClr val="FFFFFF"/>
                </a:solidFill>
                <a:effectLst/>
                <a:uLnTx/>
                <a:uFillTx/>
                <a:latin typeface="Arial" panose="020B0604020202020204"/>
                <a:ea typeface="+mn-ea"/>
                <a:cs typeface="+mn-cs"/>
              </a:rPr>
              <a:t>hydrofluoro</a:t>
            </a:r>
            <a:r>
              <a:rPr kumimoji="0" lang="en-US" sz="2000" b="0" i="0" u="none" strike="noStrike" kern="1200" cap="none" spc="0" normalizeH="0" baseline="0" noProof="0" dirty="0">
                <a:ln>
                  <a:noFill/>
                </a:ln>
                <a:solidFill>
                  <a:srgbClr val="FFFFFF"/>
                </a:solidFill>
                <a:effectLst/>
                <a:uLnTx/>
                <a:uFillTx/>
                <a:latin typeface="Arial" panose="020B0604020202020204"/>
                <a:ea typeface="+mn-ea"/>
                <a:cs typeface="+mn-cs"/>
              </a:rPr>
              <a:t>-olefin based” and “HFO/HFC” naming </a:t>
            </a:r>
          </a:p>
          <a:p>
            <a:pPr marL="228600" marR="0" lvl="0" indent="-228600" algn="l" defTabSz="914400" rtl="0" eaLnBrk="1" fontAlgn="base" latinLnBrk="0" hangingPunct="1">
              <a:lnSpc>
                <a:spcPct val="90000"/>
              </a:lnSpc>
              <a:spcBef>
                <a:spcPts val="1000"/>
              </a:spcBef>
              <a:spcAft>
                <a:spcPct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rgbClr val="FFFFFF"/>
                </a:solidFill>
                <a:effectLst/>
                <a:uLnTx/>
                <a:uFillTx/>
                <a:latin typeface="Arial" panose="020B0604020202020204"/>
                <a:ea typeface="+mn-ea"/>
                <a:cs typeface="+mn-cs"/>
              </a:rPr>
              <a:t>The HFC R-32 component of R-454B is named in the “phasedown” regulations</a:t>
            </a:r>
          </a:p>
        </p:txBody>
      </p:sp>
      <p:sp>
        <p:nvSpPr>
          <p:cNvPr id="5" name="Title 4">
            <a:extLst>
              <a:ext uri="{FF2B5EF4-FFF2-40B4-BE49-F238E27FC236}">
                <a16:creationId xmlns:a16="http://schemas.microsoft.com/office/drawing/2014/main" id="{4CDFFB9B-485A-0B15-A99A-B3C6F6C4E12D}"/>
              </a:ext>
            </a:extLst>
          </p:cNvPr>
          <p:cNvSpPr>
            <a:spLocks noGrp="1"/>
          </p:cNvSpPr>
          <p:nvPr>
            <p:ph type="title"/>
          </p:nvPr>
        </p:nvSpPr>
        <p:spPr>
          <a:xfrm>
            <a:off x="857637" y="3032919"/>
            <a:ext cx="4676470" cy="792162"/>
          </a:xfrm>
        </p:spPr>
        <p:txBody>
          <a:bodyPr/>
          <a:lstStyle/>
          <a:p>
            <a:pPr algn="ctr"/>
            <a:r>
              <a:rPr lang="en-US" dirty="0"/>
              <a:t>R-454B and “phasedown” Regulations</a:t>
            </a:r>
          </a:p>
        </p:txBody>
      </p:sp>
      <p:cxnSp>
        <p:nvCxnSpPr>
          <p:cNvPr id="7" name="Straight Connector 6">
            <a:extLst>
              <a:ext uri="{FF2B5EF4-FFF2-40B4-BE49-F238E27FC236}">
                <a16:creationId xmlns:a16="http://schemas.microsoft.com/office/drawing/2014/main" id="{A239FE46-0B27-9021-384A-4EE44BC5B48B}"/>
              </a:ext>
            </a:extLst>
          </p:cNvPr>
          <p:cNvCxnSpPr>
            <a:cxnSpLocks/>
          </p:cNvCxnSpPr>
          <p:nvPr/>
        </p:nvCxnSpPr>
        <p:spPr>
          <a:xfrm>
            <a:off x="6096000" y="1759227"/>
            <a:ext cx="0" cy="333954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4616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80050-AF5A-EA70-B21A-048ECCE5194D}"/>
              </a:ext>
            </a:extLst>
          </p:cNvPr>
          <p:cNvSpPr>
            <a:spLocks noGrp="1"/>
          </p:cNvSpPr>
          <p:nvPr>
            <p:ph type="title"/>
          </p:nvPr>
        </p:nvSpPr>
        <p:spPr/>
        <p:txBody>
          <a:bodyPr/>
          <a:lstStyle/>
          <a:p>
            <a:r>
              <a:rPr lang="en-US" dirty="0"/>
              <a:t>Dew Point, Bubble Point &amp; Temperature Glide</a:t>
            </a:r>
            <a:br>
              <a:rPr lang="en-US" dirty="0"/>
            </a:br>
            <a:r>
              <a:rPr lang="en-US" dirty="0"/>
              <a:t>R-454B &amp; Other Blended Refrigerants</a:t>
            </a:r>
          </a:p>
        </p:txBody>
      </p:sp>
      <p:sp>
        <p:nvSpPr>
          <p:cNvPr id="135" name="Rectangle 134">
            <a:extLst>
              <a:ext uri="{FF2B5EF4-FFF2-40B4-BE49-F238E27FC236}">
                <a16:creationId xmlns:a16="http://schemas.microsoft.com/office/drawing/2014/main" id="{AA17EA7B-6B1F-353A-6AB8-F46457E60179}"/>
              </a:ext>
            </a:extLst>
          </p:cNvPr>
          <p:cNvSpPr/>
          <p:nvPr/>
        </p:nvSpPr>
        <p:spPr>
          <a:xfrm>
            <a:off x="6664220" y="1431235"/>
            <a:ext cx="5527770" cy="5035342"/>
          </a:xfrm>
          <a:prstGeom prst="rect">
            <a:avLst/>
          </a:prstGeom>
          <a:gradFill>
            <a:gsLst>
              <a:gs pos="25000">
                <a:srgbClr val="6666FF">
                  <a:alpha val="20000"/>
                </a:srgbClr>
              </a:gs>
              <a:gs pos="75000">
                <a:srgbClr val="6666FF"/>
              </a:gs>
            </a:gsLst>
            <a:lin ang="5400000" scaled="1"/>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136" name="Group 135">
            <a:extLst>
              <a:ext uri="{FF2B5EF4-FFF2-40B4-BE49-F238E27FC236}">
                <a16:creationId xmlns:a16="http://schemas.microsoft.com/office/drawing/2014/main" id="{9E889E89-6425-F709-5AA1-7747A4150B88}"/>
              </a:ext>
            </a:extLst>
          </p:cNvPr>
          <p:cNvGrpSpPr/>
          <p:nvPr/>
        </p:nvGrpSpPr>
        <p:grpSpPr>
          <a:xfrm flipH="1">
            <a:off x="6761184" y="2313305"/>
            <a:ext cx="4835144" cy="1736651"/>
            <a:chOff x="2737162" y="5046851"/>
            <a:chExt cx="5768525" cy="1736651"/>
          </a:xfrm>
        </p:grpSpPr>
        <p:sp>
          <p:nvSpPr>
            <p:cNvPr id="137" name="Oval 136">
              <a:extLst>
                <a:ext uri="{FF2B5EF4-FFF2-40B4-BE49-F238E27FC236}">
                  <a16:creationId xmlns:a16="http://schemas.microsoft.com/office/drawing/2014/main" id="{1F442841-DAEA-DD74-A405-5C65AD06F63A}"/>
                </a:ext>
              </a:extLst>
            </p:cNvPr>
            <p:cNvSpPr>
              <a:spLocks noChangeAspect="1"/>
            </p:cNvSpPr>
            <p:nvPr/>
          </p:nvSpPr>
          <p:spPr>
            <a:xfrm>
              <a:off x="5540019" y="5157227"/>
              <a:ext cx="822960" cy="822960"/>
            </a:xfrm>
            <a:prstGeom prst="ellipse">
              <a:avLst/>
            </a:prstGeom>
            <a:solidFill>
              <a:srgbClr val="FF6699"/>
            </a:solidFill>
            <a:ln w="0" cap="flat" cmpd="sng" algn="ctr">
              <a:noFill/>
              <a:prstDash val="solid"/>
              <a:miter lim="800000"/>
            </a:ln>
            <a:effectLst/>
            <a:scene3d>
              <a:camera prst="orthographicFront"/>
              <a:lightRig rig="balanced" dir="t"/>
            </a:scene3d>
            <a:sp3d prstMaterial="clear">
              <a:bevelT w="381000" h="381000"/>
              <a:bevelB w="381000" h="381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8" name="Oval 137">
              <a:extLst>
                <a:ext uri="{FF2B5EF4-FFF2-40B4-BE49-F238E27FC236}">
                  <a16:creationId xmlns:a16="http://schemas.microsoft.com/office/drawing/2014/main" id="{C509EB6F-A01C-A616-36B1-96C94ECA4A14}"/>
                </a:ext>
              </a:extLst>
            </p:cNvPr>
            <p:cNvSpPr>
              <a:spLocks noChangeAspect="1"/>
            </p:cNvSpPr>
            <p:nvPr/>
          </p:nvSpPr>
          <p:spPr>
            <a:xfrm>
              <a:off x="5540019" y="5933038"/>
              <a:ext cx="548640" cy="548640"/>
            </a:xfrm>
            <a:prstGeom prst="ellipse">
              <a:avLst/>
            </a:prstGeom>
            <a:solidFill>
              <a:srgbClr val="FF6699"/>
            </a:solidFill>
            <a:ln w="0" cap="flat" cmpd="sng" algn="ctr">
              <a:noFill/>
              <a:prstDash val="solid"/>
              <a:miter lim="800000"/>
            </a:ln>
            <a:effectLst/>
            <a:scene3d>
              <a:camera prst="orthographicFront"/>
              <a:lightRig rig="balanced" dir="t"/>
            </a:scene3d>
            <a:sp3d prstMaterial="clear">
              <a:bevelT w="254000" h="254000"/>
              <a:bevelB w="254000" h="254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9" name="Oval 138">
              <a:extLst>
                <a:ext uri="{FF2B5EF4-FFF2-40B4-BE49-F238E27FC236}">
                  <a16:creationId xmlns:a16="http://schemas.microsoft.com/office/drawing/2014/main" id="{640EE03F-3C1D-7C27-9545-C2351DEA62F2}"/>
                </a:ext>
              </a:extLst>
            </p:cNvPr>
            <p:cNvSpPr>
              <a:spLocks noChangeAspect="1"/>
            </p:cNvSpPr>
            <p:nvPr/>
          </p:nvSpPr>
          <p:spPr>
            <a:xfrm>
              <a:off x="6012698" y="5797307"/>
              <a:ext cx="548640" cy="548640"/>
            </a:xfrm>
            <a:prstGeom prst="ellipse">
              <a:avLst/>
            </a:prstGeom>
            <a:solidFill>
              <a:srgbClr val="FF6699"/>
            </a:solidFill>
            <a:ln w="0" cap="flat" cmpd="sng" algn="ctr">
              <a:noFill/>
              <a:prstDash val="solid"/>
              <a:miter lim="800000"/>
            </a:ln>
            <a:effectLst/>
            <a:scene3d>
              <a:camera prst="orthographicFront"/>
              <a:lightRig rig="balanced" dir="t"/>
            </a:scene3d>
            <a:sp3d prstMaterial="clear">
              <a:bevelT w="254000" h="254000"/>
              <a:bevelB w="254000" h="254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0" name="Oval 139">
              <a:extLst>
                <a:ext uri="{FF2B5EF4-FFF2-40B4-BE49-F238E27FC236}">
                  <a16:creationId xmlns:a16="http://schemas.microsoft.com/office/drawing/2014/main" id="{C3152F33-FA07-0C0B-0052-AA603DF6638F}"/>
                </a:ext>
              </a:extLst>
            </p:cNvPr>
            <p:cNvSpPr>
              <a:spLocks noChangeAspect="1"/>
            </p:cNvSpPr>
            <p:nvPr/>
          </p:nvSpPr>
          <p:spPr>
            <a:xfrm>
              <a:off x="5549430" y="6343089"/>
              <a:ext cx="274320" cy="274320"/>
            </a:xfrm>
            <a:prstGeom prst="ellipse">
              <a:avLst/>
            </a:prstGeom>
            <a:solidFill>
              <a:srgbClr val="FF6699"/>
            </a:solidFill>
            <a:ln w="0" cap="flat" cmpd="sng" algn="ctr">
              <a:noFill/>
              <a:prstDash val="solid"/>
              <a:miter lim="800000"/>
            </a:ln>
            <a:effectLst/>
            <a:scene3d>
              <a:camera prst="orthographicFront"/>
              <a:lightRig rig="balanced" dir="t"/>
            </a:scene3d>
            <a:sp3d prstMaterial="clear">
              <a:bevelT w="127000" h="127000"/>
              <a:bevelB w="127000" h="127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1" name="Oval 140">
              <a:extLst>
                <a:ext uri="{FF2B5EF4-FFF2-40B4-BE49-F238E27FC236}">
                  <a16:creationId xmlns:a16="http://schemas.microsoft.com/office/drawing/2014/main" id="{DDE20D82-58E3-26C7-C80F-3CD74D1DFEBF}"/>
                </a:ext>
              </a:extLst>
            </p:cNvPr>
            <p:cNvSpPr>
              <a:spLocks noChangeAspect="1"/>
            </p:cNvSpPr>
            <p:nvPr/>
          </p:nvSpPr>
          <p:spPr>
            <a:xfrm>
              <a:off x="5960910" y="6275224"/>
              <a:ext cx="274320" cy="274320"/>
            </a:xfrm>
            <a:prstGeom prst="ellipse">
              <a:avLst/>
            </a:prstGeom>
            <a:solidFill>
              <a:srgbClr val="FF6699"/>
            </a:solidFill>
            <a:ln w="0" cap="flat" cmpd="sng" algn="ctr">
              <a:noFill/>
              <a:prstDash val="solid"/>
              <a:miter lim="800000"/>
            </a:ln>
            <a:effectLst/>
            <a:scene3d>
              <a:camera prst="orthographicFront"/>
              <a:lightRig rig="balanced" dir="t"/>
            </a:scene3d>
            <a:sp3d prstMaterial="clear">
              <a:bevelT w="127000" h="127000"/>
              <a:bevelB w="127000" h="127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2" name="Oval 141">
              <a:extLst>
                <a:ext uri="{FF2B5EF4-FFF2-40B4-BE49-F238E27FC236}">
                  <a16:creationId xmlns:a16="http://schemas.microsoft.com/office/drawing/2014/main" id="{0DE9A6DF-D96C-4962-A460-D385FA4C1E9E}"/>
                </a:ext>
              </a:extLst>
            </p:cNvPr>
            <p:cNvSpPr>
              <a:spLocks noChangeAspect="1"/>
            </p:cNvSpPr>
            <p:nvPr/>
          </p:nvSpPr>
          <p:spPr>
            <a:xfrm>
              <a:off x="6187133" y="6366664"/>
              <a:ext cx="274320" cy="274320"/>
            </a:xfrm>
            <a:prstGeom prst="ellipse">
              <a:avLst/>
            </a:prstGeom>
            <a:solidFill>
              <a:srgbClr val="FF6699"/>
            </a:solidFill>
            <a:ln w="0" cap="flat" cmpd="sng" algn="ctr">
              <a:noFill/>
              <a:prstDash val="solid"/>
              <a:miter lim="800000"/>
            </a:ln>
            <a:effectLst/>
            <a:scene3d>
              <a:camera prst="orthographicFront"/>
              <a:lightRig rig="balanced" dir="t"/>
            </a:scene3d>
            <a:sp3d prstMaterial="clear">
              <a:bevelT w="127000" h="127000"/>
              <a:bevelB w="127000" h="127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3" name="Oval 142">
              <a:extLst>
                <a:ext uri="{FF2B5EF4-FFF2-40B4-BE49-F238E27FC236}">
                  <a16:creationId xmlns:a16="http://schemas.microsoft.com/office/drawing/2014/main" id="{92D96902-4333-7948-C0BE-4E5C2DA54A9B}"/>
                </a:ext>
              </a:extLst>
            </p:cNvPr>
            <p:cNvSpPr>
              <a:spLocks noChangeAspect="1"/>
            </p:cNvSpPr>
            <p:nvPr/>
          </p:nvSpPr>
          <p:spPr>
            <a:xfrm>
              <a:off x="5785064" y="6488345"/>
              <a:ext cx="274320" cy="274320"/>
            </a:xfrm>
            <a:prstGeom prst="ellipse">
              <a:avLst/>
            </a:prstGeom>
            <a:solidFill>
              <a:srgbClr val="FF6699"/>
            </a:solidFill>
            <a:ln w="0" cap="flat" cmpd="sng" algn="ctr">
              <a:noFill/>
              <a:prstDash val="solid"/>
              <a:miter lim="800000"/>
            </a:ln>
            <a:effectLst/>
            <a:scene3d>
              <a:camera prst="orthographicFront"/>
              <a:lightRig rig="balanced" dir="t"/>
            </a:scene3d>
            <a:sp3d prstMaterial="clear">
              <a:bevelT w="127000" h="127000"/>
              <a:bevelB w="127000" h="127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4" name="Oval 143">
              <a:extLst>
                <a:ext uri="{FF2B5EF4-FFF2-40B4-BE49-F238E27FC236}">
                  <a16:creationId xmlns:a16="http://schemas.microsoft.com/office/drawing/2014/main" id="{9091B12B-F6C8-6BF3-C916-3A016B8804DE}"/>
                </a:ext>
              </a:extLst>
            </p:cNvPr>
            <p:cNvSpPr>
              <a:spLocks noChangeAspect="1"/>
            </p:cNvSpPr>
            <p:nvPr/>
          </p:nvSpPr>
          <p:spPr>
            <a:xfrm>
              <a:off x="5975956" y="6495012"/>
              <a:ext cx="274320" cy="274320"/>
            </a:xfrm>
            <a:prstGeom prst="ellipse">
              <a:avLst/>
            </a:prstGeom>
            <a:solidFill>
              <a:srgbClr val="FF6699"/>
            </a:solidFill>
            <a:ln w="0" cap="flat" cmpd="sng" algn="ctr">
              <a:noFill/>
              <a:prstDash val="solid"/>
              <a:miter lim="800000"/>
            </a:ln>
            <a:effectLst/>
            <a:scene3d>
              <a:camera prst="orthographicFront"/>
              <a:lightRig rig="balanced" dir="t"/>
            </a:scene3d>
            <a:sp3d prstMaterial="clear">
              <a:bevelT w="127000" h="127000"/>
              <a:bevelB w="127000" h="127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5" name="Oval 144">
              <a:extLst>
                <a:ext uri="{FF2B5EF4-FFF2-40B4-BE49-F238E27FC236}">
                  <a16:creationId xmlns:a16="http://schemas.microsoft.com/office/drawing/2014/main" id="{2E76DB46-724D-2D21-A65E-FD7AAE4670DE}"/>
                </a:ext>
              </a:extLst>
            </p:cNvPr>
            <p:cNvSpPr>
              <a:spLocks noChangeAspect="1"/>
            </p:cNvSpPr>
            <p:nvPr/>
          </p:nvSpPr>
          <p:spPr>
            <a:xfrm>
              <a:off x="6427338" y="6389269"/>
              <a:ext cx="274320" cy="274320"/>
            </a:xfrm>
            <a:prstGeom prst="ellipse">
              <a:avLst/>
            </a:prstGeom>
            <a:solidFill>
              <a:srgbClr val="FF6699"/>
            </a:solidFill>
            <a:ln w="0" cap="flat" cmpd="sng" algn="ctr">
              <a:noFill/>
              <a:prstDash val="solid"/>
              <a:miter lim="800000"/>
            </a:ln>
            <a:effectLst/>
            <a:scene3d>
              <a:camera prst="orthographicFront"/>
              <a:lightRig rig="balanced" dir="t"/>
            </a:scene3d>
            <a:sp3d prstMaterial="clear">
              <a:bevelT w="127000" h="127000"/>
              <a:bevelB w="127000" h="127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6" name="Oval 145">
              <a:extLst>
                <a:ext uri="{FF2B5EF4-FFF2-40B4-BE49-F238E27FC236}">
                  <a16:creationId xmlns:a16="http://schemas.microsoft.com/office/drawing/2014/main" id="{69FE34EA-7E96-BEC2-CDA1-36CFC2FCC821}"/>
                </a:ext>
              </a:extLst>
            </p:cNvPr>
            <p:cNvSpPr>
              <a:spLocks noChangeAspect="1"/>
            </p:cNvSpPr>
            <p:nvPr/>
          </p:nvSpPr>
          <p:spPr>
            <a:xfrm>
              <a:off x="4562225" y="5099660"/>
              <a:ext cx="822960" cy="822960"/>
            </a:xfrm>
            <a:prstGeom prst="ellipse">
              <a:avLst/>
            </a:prstGeom>
            <a:solidFill>
              <a:srgbClr val="FF6699"/>
            </a:solidFill>
            <a:ln w="0" cap="flat" cmpd="sng" algn="ctr">
              <a:noFill/>
              <a:prstDash val="solid"/>
              <a:miter lim="800000"/>
            </a:ln>
            <a:effectLst/>
            <a:scene3d>
              <a:camera prst="orthographicFront"/>
              <a:lightRig rig="balanced" dir="t"/>
            </a:scene3d>
            <a:sp3d prstMaterial="clear">
              <a:bevelT w="381000" h="381000"/>
              <a:bevelB w="381000" h="381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7" name="Oval 146">
              <a:extLst>
                <a:ext uri="{FF2B5EF4-FFF2-40B4-BE49-F238E27FC236}">
                  <a16:creationId xmlns:a16="http://schemas.microsoft.com/office/drawing/2014/main" id="{259C72C5-9309-029F-CFBD-5993ACF748A0}"/>
                </a:ext>
              </a:extLst>
            </p:cNvPr>
            <p:cNvSpPr>
              <a:spLocks noChangeAspect="1"/>
            </p:cNvSpPr>
            <p:nvPr/>
          </p:nvSpPr>
          <p:spPr>
            <a:xfrm>
              <a:off x="4601029" y="5794954"/>
              <a:ext cx="548640" cy="548640"/>
            </a:xfrm>
            <a:prstGeom prst="ellipse">
              <a:avLst/>
            </a:prstGeom>
            <a:solidFill>
              <a:srgbClr val="FF6699"/>
            </a:solidFill>
            <a:ln w="0" cap="flat" cmpd="sng" algn="ctr">
              <a:noFill/>
              <a:prstDash val="solid"/>
              <a:miter lim="800000"/>
            </a:ln>
            <a:effectLst/>
            <a:scene3d>
              <a:camera prst="orthographicFront"/>
              <a:lightRig rig="balanced" dir="t"/>
            </a:scene3d>
            <a:sp3d prstMaterial="clear">
              <a:bevelT w="254000" h="254000"/>
              <a:bevelB w="254000" h="254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8" name="Oval 147">
              <a:extLst>
                <a:ext uri="{FF2B5EF4-FFF2-40B4-BE49-F238E27FC236}">
                  <a16:creationId xmlns:a16="http://schemas.microsoft.com/office/drawing/2014/main" id="{C84DFF1D-7906-F8EE-0F22-40C467283278}"/>
                </a:ext>
              </a:extLst>
            </p:cNvPr>
            <p:cNvSpPr>
              <a:spLocks noChangeAspect="1"/>
            </p:cNvSpPr>
            <p:nvPr/>
          </p:nvSpPr>
          <p:spPr>
            <a:xfrm>
              <a:off x="5073708" y="5659223"/>
              <a:ext cx="548640" cy="548640"/>
            </a:xfrm>
            <a:prstGeom prst="ellipse">
              <a:avLst/>
            </a:prstGeom>
            <a:solidFill>
              <a:srgbClr val="FF6699"/>
            </a:solidFill>
            <a:ln w="0" cap="flat" cmpd="sng" algn="ctr">
              <a:noFill/>
              <a:prstDash val="solid"/>
              <a:miter lim="800000"/>
            </a:ln>
            <a:effectLst/>
            <a:scene3d>
              <a:camera prst="orthographicFront"/>
              <a:lightRig rig="balanced" dir="t"/>
            </a:scene3d>
            <a:sp3d prstMaterial="clear">
              <a:bevelT w="254000" h="254000"/>
              <a:bevelB w="254000" h="254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9" name="Oval 148">
              <a:extLst>
                <a:ext uri="{FF2B5EF4-FFF2-40B4-BE49-F238E27FC236}">
                  <a16:creationId xmlns:a16="http://schemas.microsoft.com/office/drawing/2014/main" id="{68B1CF49-6809-39F1-22E0-CFDC76A6E48B}"/>
                </a:ext>
              </a:extLst>
            </p:cNvPr>
            <p:cNvSpPr>
              <a:spLocks noChangeAspect="1"/>
            </p:cNvSpPr>
            <p:nvPr/>
          </p:nvSpPr>
          <p:spPr>
            <a:xfrm>
              <a:off x="4509368" y="6205005"/>
              <a:ext cx="274320" cy="274320"/>
            </a:xfrm>
            <a:prstGeom prst="ellipse">
              <a:avLst/>
            </a:prstGeom>
            <a:solidFill>
              <a:srgbClr val="FF6699"/>
            </a:solidFill>
            <a:ln w="0" cap="flat" cmpd="sng" algn="ctr">
              <a:noFill/>
              <a:prstDash val="solid"/>
              <a:miter lim="800000"/>
            </a:ln>
            <a:effectLst/>
            <a:scene3d>
              <a:camera prst="orthographicFront"/>
              <a:lightRig rig="balanced" dir="t"/>
            </a:scene3d>
            <a:sp3d prstMaterial="clear">
              <a:bevelT w="127000" h="127000"/>
              <a:bevelB w="127000" h="127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0" name="Oval 149">
              <a:extLst>
                <a:ext uri="{FF2B5EF4-FFF2-40B4-BE49-F238E27FC236}">
                  <a16:creationId xmlns:a16="http://schemas.microsoft.com/office/drawing/2014/main" id="{8562E73C-4175-CEC3-888D-26D8321EC10D}"/>
                </a:ext>
              </a:extLst>
            </p:cNvPr>
            <p:cNvSpPr>
              <a:spLocks noChangeAspect="1"/>
            </p:cNvSpPr>
            <p:nvPr/>
          </p:nvSpPr>
          <p:spPr>
            <a:xfrm>
              <a:off x="5021920" y="6137140"/>
              <a:ext cx="274320" cy="274320"/>
            </a:xfrm>
            <a:prstGeom prst="ellipse">
              <a:avLst/>
            </a:prstGeom>
            <a:solidFill>
              <a:srgbClr val="FF6699"/>
            </a:solidFill>
            <a:ln w="0" cap="flat" cmpd="sng" algn="ctr">
              <a:noFill/>
              <a:prstDash val="solid"/>
              <a:miter lim="800000"/>
            </a:ln>
            <a:effectLst/>
            <a:scene3d>
              <a:camera prst="orthographicFront"/>
              <a:lightRig rig="balanced" dir="t"/>
            </a:scene3d>
            <a:sp3d prstMaterial="clear">
              <a:bevelT w="127000" h="127000"/>
              <a:bevelB w="127000" h="127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1" name="Oval 150">
              <a:extLst>
                <a:ext uri="{FF2B5EF4-FFF2-40B4-BE49-F238E27FC236}">
                  <a16:creationId xmlns:a16="http://schemas.microsoft.com/office/drawing/2014/main" id="{1AAC2121-8D3C-384A-DDFA-18D3DED1553A}"/>
                </a:ext>
              </a:extLst>
            </p:cNvPr>
            <p:cNvSpPr>
              <a:spLocks noChangeAspect="1"/>
            </p:cNvSpPr>
            <p:nvPr/>
          </p:nvSpPr>
          <p:spPr>
            <a:xfrm>
              <a:off x="5293445" y="6213101"/>
              <a:ext cx="274320" cy="274320"/>
            </a:xfrm>
            <a:prstGeom prst="ellipse">
              <a:avLst/>
            </a:prstGeom>
            <a:solidFill>
              <a:srgbClr val="FF6699"/>
            </a:solidFill>
            <a:ln w="0" cap="flat" cmpd="sng" algn="ctr">
              <a:noFill/>
              <a:prstDash val="solid"/>
              <a:miter lim="800000"/>
            </a:ln>
            <a:effectLst/>
            <a:scene3d>
              <a:camera prst="orthographicFront"/>
              <a:lightRig rig="balanced" dir="t"/>
            </a:scene3d>
            <a:sp3d prstMaterial="clear">
              <a:bevelT w="127000" h="127000"/>
              <a:bevelB w="127000" h="127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2" name="Oval 151">
              <a:extLst>
                <a:ext uri="{FF2B5EF4-FFF2-40B4-BE49-F238E27FC236}">
                  <a16:creationId xmlns:a16="http://schemas.microsoft.com/office/drawing/2014/main" id="{B9761805-C78B-0F38-96EB-7C65CDF46BB2}"/>
                </a:ext>
              </a:extLst>
            </p:cNvPr>
            <p:cNvSpPr>
              <a:spLocks noChangeAspect="1"/>
            </p:cNvSpPr>
            <p:nvPr/>
          </p:nvSpPr>
          <p:spPr>
            <a:xfrm>
              <a:off x="4780362" y="6319028"/>
              <a:ext cx="274320" cy="274320"/>
            </a:xfrm>
            <a:prstGeom prst="ellipse">
              <a:avLst/>
            </a:prstGeom>
            <a:solidFill>
              <a:srgbClr val="FF6699"/>
            </a:solidFill>
            <a:ln w="0" cap="flat" cmpd="sng" algn="ctr">
              <a:noFill/>
              <a:prstDash val="solid"/>
              <a:miter lim="800000"/>
            </a:ln>
            <a:effectLst/>
            <a:scene3d>
              <a:camera prst="orthographicFront"/>
              <a:lightRig rig="balanced" dir="t"/>
            </a:scene3d>
            <a:sp3d prstMaterial="clear">
              <a:bevelT w="127000" h="127000"/>
              <a:bevelB w="127000" h="127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3" name="Oval 152">
              <a:extLst>
                <a:ext uri="{FF2B5EF4-FFF2-40B4-BE49-F238E27FC236}">
                  <a16:creationId xmlns:a16="http://schemas.microsoft.com/office/drawing/2014/main" id="{F5216DE8-8BDB-1896-C0A5-1AA5B0129D1D}"/>
                </a:ext>
              </a:extLst>
            </p:cNvPr>
            <p:cNvSpPr>
              <a:spLocks noChangeAspect="1"/>
            </p:cNvSpPr>
            <p:nvPr/>
          </p:nvSpPr>
          <p:spPr>
            <a:xfrm>
              <a:off x="5073669" y="6414567"/>
              <a:ext cx="274320" cy="274320"/>
            </a:xfrm>
            <a:prstGeom prst="ellipse">
              <a:avLst/>
            </a:prstGeom>
            <a:solidFill>
              <a:srgbClr val="FF6699"/>
            </a:solidFill>
            <a:ln w="0" cap="flat" cmpd="sng" algn="ctr">
              <a:noFill/>
              <a:prstDash val="solid"/>
              <a:miter lim="800000"/>
            </a:ln>
            <a:effectLst/>
            <a:scene3d>
              <a:camera prst="orthographicFront"/>
              <a:lightRig rig="balanced" dir="t"/>
            </a:scene3d>
            <a:sp3d prstMaterial="clear">
              <a:bevelT w="127000" h="127000"/>
              <a:bevelB w="127000" h="127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4" name="Oval 153">
              <a:extLst>
                <a:ext uri="{FF2B5EF4-FFF2-40B4-BE49-F238E27FC236}">
                  <a16:creationId xmlns:a16="http://schemas.microsoft.com/office/drawing/2014/main" id="{9BB7D6AF-4794-854D-1F11-B86F4A7476D8}"/>
                </a:ext>
              </a:extLst>
            </p:cNvPr>
            <p:cNvSpPr>
              <a:spLocks noChangeAspect="1"/>
            </p:cNvSpPr>
            <p:nvPr/>
          </p:nvSpPr>
          <p:spPr>
            <a:xfrm>
              <a:off x="5349774" y="6480249"/>
              <a:ext cx="274320" cy="274320"/>
            </a:xfrm>
            <a:prstGeom prst="ellipse">
              <a:avLst/>
            </a:prstGeom>
            <a:solidFill>
              <a:srgbClr val="FF6699"/>
            </a:solidFill>
            <a:ln w="0" cap="flat" cmpd="sng" algn="ctr">
              <a:noFill/>
              <a:prstDash val="solid"/>
              <a:miter lim="800000"/>
            </a:ln>
            <a:effectLst/>
            <a:scene3d>
              <a:camera prst="orthographicFront"/>
              <a:lightRig rig="balanced" dir="t"/>
            </a:scene3d>
            <a:sp3d prstMaterial="clear">
              <a:bevelT w="127000" h="127000"/>
              <a:bevelB w="127000" h="127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5" name="Oval 154">
              <a:extLst>
                <a:ext uri="{FF2B5EF4-FFF2-40B4-BE49-F238E27FC236}">
                  <a16:creationId xmlns:a16="http://schemas.microsoft.com/office/drawing/2014/main" id="{F411E1EE-8E4B-1F0C-B4A9-299EB2807C13}"/>
                </a:ext>
              </a:extLst>
            </p:cNvPr>
            <p:cNvSpPr>
              <a:spLocks noChangeAspect="1"/>
            </p:cNvSpPr>
            <p:nvPr/>
          </p:nvSpPr>
          <p:spPr>
            <a:xfrm>
              <a:off x="3678066" y="5157227"/>
              <a:ext cx="822960" cy="822960"/>
            </a:xfrm>
            <a:prstGeom prst="ellipse">
              <a:avLst/>
            </a:prstGeom>
            <a:solidFill>
              <a:srgbClr val="FF6699"/>
            </a:solidFill>
            <a:ln w="0" cap="flat" cmpd="sng" algn="ctr">
              <a:noFill/>
              <a:prstDash val="solid"/>
              <a:miter lim="800000"/>
            </a:ln>
            <a:effectLst/>
            <a:scene3d>
              <a:camera prst="orthographicFront"/>
              <a:lightRig rig="balanced" dir="t"/>
            </a:scene3d>
            <a:sp3d prstMaterial="clear">
              <a:bevelT w="381000" h="381000"/>
              <a:bevelB w="381000" h="381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6" name="Oval 155">
              <a:extLst>
                <a:ext uri="{FF2B5EF4-FFF2-40B4-BE49-F238E27FC236}">
                  <a16:creationId xmlns:a16="http://schemas.microsoft.com/office/drawing/2014/main" id="{7E7DECDE-57D6-DF75-D3A8-56FE19CB3CE8}"/>
                </a:ext>
              </a:extLst>
            </p:cNvPr>
            <p:cNvSpPr>
              <a:spLocks noChangeAspect="1"/>
            </p:cNvSpPr>
            <p:nvPr/>
          </p:nvSpPr>
          <p:spPr>
            <a:xfrm>
              <a:off x="3678066" y="5933038"/>
              <a:ext cx="548640" cy="548640"/>
            </a:xfrm>
            <a:prstGeom prst="ellipse">
              <a:avLst/>
            </a:prstGeom>
            <a:solidFill>
              <a:srgbClr val="FF6699"/>
            </a:solidFill>
            <a:ln w="0" cap="flat" cmpd="sng" algn="ctr">
              <a:noFill/>
              <a:prstDash val="solid"/>
              <a:miter lim="800000"/>
            </a:ln>
            <a:effectLst/>
            <a:scene3d>
              <a:camera prst="orthographicFront"/>
              <a:lightRig rig="balanced" dir="t"/>
            </a:scene3d>
            <a:sp3d prstMaterial="clear">
              <a:bevelT w="254000" h="254000"/>
              <a:bevelB w="254000" h="254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7" name="Oval 156">
              <a:extLst>
                <a:ext uri="{FF2B5EF4-FFF2-40B4-BE49-F238E27FC236}">
                  <a16:creationId xmlns:a16="http://schemas.microsoft.com/office/drawing/2014/main" id="{8EB55DF0-B190-86D4-623D-C756ACB232A4}"/>
                </a:ext>
              </a:extLst>
            </p:cNvPr>
            <p:cNvSpPr>
              <a:spLocks noChangeAspect="1"/>
            </p:cNvSpPr>
            <p:nvPr/>
          </p:nvSpPr>
          <p:spPr>
            <a:xfrm>
              <a:off x="4150745" y="5797307"/>
              <a:ext cx="548640" cy="548640"/>
            </a:xfrm>
            <a:prstGeom prst="ellipse">
              <a:avLst/>
            </a:prstGeom>
            <a:solidFill>
              <a:srgbClr val="FF6699"/>
            </a:solidFill>
            <a:ln w="0" cap="flat" cmpd="sng" algn="ctr">
              <a:noFill/>
              <a:prstDash val="solid"/>
              <a:miter lim="800000"/>
            </a:ln>
            <a:effectLst/>
            <a:scene3d>
              <a:camera prst="orthographicFront"/>
              <a:lightRig rig="balanced" dir="t"/>
            </a:scene3d>
            <a:sp3d prstMaterial="clear">
              <a:bevelT w="254000" h="254000"/>
              <a:bevelB w="254000" h="254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8" name="Oval 157">
              <a:extLst>
                <a:ext uri="{FF2B5EF4-FFF2-40B4-BE49-F238E27FC236}">
                  <a16:creationId xmlns:a16="http://schemas.microsoft.com/office/drawing/2014/main" id="{54F30872-B06B-8AC9-C7C9-5C097A84AED0}"/>
                </a:ext>
              </a:extLst>
            </p:cNvPr>
            <p:cNvSpPr>
              <a:spLocks noChangeAspect="1"/>
            </p:cNvSpPr>
            <p:nvPr/>
          </p:nvSpPr>
          <p:spPr>
            <a:xfrm>
              <a:off x="3687477" y="6389269"/>
              <a:ext cx="274320" cy="274320"/>
            </a:xfrm>
            <a:prstGeom prst="ellipse">
              <a:avLst/>
            </a:prstGeom>
            <a:solidFill>
              <a:srgbClr val="FF6699"/>
            </a:solidFill>
            <a:ln w="0" cap="flat" cmpd="sng" algn="ctr">
              <a:noFill/>
              <a:prstDash val="solid"/>
              <a:miter lim="800000"/>
            </a:ln>
            <a:effectLst/>
            <a:scene3d>
              <a:camera prst="orthographicFront"/>
              <a:lightRig rig="balanced" dir="t"/>
            </a:scene3d>
            <a:sp3d prstMaterial="clear">
              <a:bevelT w="127000" h="127000"/>
              <a:bevelB w="127000" h="127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9" name="Oval 158">
              <a:extLst>
                <a:ext uri="{FF2B5EF4-FFF2-40B4-BE49-F238E27FC236}">
                  <a16:creationId xmlns:a16="http://schemas.microsoft.com/office/drawing/2014/main" id="{EDFC9197-03F4-3CAA-931B-98E5931A30EF}"/>
                </a:ext>
              </a:extLst>
            </p:cNvPr>
            <p:cNvSpPr>
              <a:spLocks noChangeAspect="1"/>
            </p:cNvSpPr>
            <p:nvPr/>
          </p:nvSpPr>
          <p:spPr>
            <a:xfrm>
              <a:off x="4098957" y="6275224"/>
              <a:ext cx="274320" cy="274320"/>
            </a:xfrm>
            <a:prstGeom prst="ellipse">
              <a:avLst/>
            </a:prstGeom>
            <a:solidFill>
              <a:srgbClr val="FF6699"/>
            </a:solidFill>
            <a:ln w="0" cap="flat" cmpd="sng" algn="ctr">
              <a:noFill/>
              <a:prstDash val="solid"/>
              <a:miter lim="800000"/>
            </a:ln>
            <a:effectLst/>
            <a:scene3d>
              <a:camera prst="orthographicFront"/>
              <a:lightRig rig="balanced" dir="t"/>
            </a:scene3d>
            <a:sp3d prstMaterial="clear">
              <a:bevelT w="127000" h="127000"/>
              <a:bevelB w="127000" h="127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0" name="Oval 159">
              <a:extLst>
                <a:ext uri="{FF2B5EF4-FFF2-40B4-BE49-F238E27FC236}">
                  <a16:creationId xmlns:a16="http://schemas.microsoft.com/office/drawing/2014/main" id="{A3D290B1-7049-1D3D-C2BD-A5CC313F9088}"/>
                </a:ext>
              </a:extLst>
            </p:cNvPr>
            <p:cNvSpPr>
              <a:spLocks noChangeAspect="1"/>
            </p:cNvSpPr>
            <p:nvPr/>
          </p:nvSpPr>
          <p:spPr>
            <a:xfrm>
              <a:off x="4325180" y="6406907"/>
              <a:ext cx="274320" cy="274320"/>
            </a:xfrm>
            <a:prstGeom prst="ellipse">
              <a:avLst/>
            </a:prstGeom>
            <a:solidFill>
              <a:srgbClr val="FF6699"/>
            </a:solidFill>
            <a:ln w="0" cap="flat" cmpd="sng" algn="ctr">
              <a:noFill/>
              <a:prstDash val="solid"/>
              <a:miter lim="800000"/>
            </a:ln>
            <a:effectLst/>
            <a:scene3d>
              <a:camera prst="orthographicFront"/>
              <a:lightRig rig="balanced" dir="t"/>
            </a:scene3d>
            <a:sp3d prstMaterial="clear">
              <a:bevelT w="127000" h="127000"/>
              <a:bevelB w="127000" h="127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1" name="Oval 160">
              <a:extLst>
                <a:ext uri="{FF2B5EF4-FFF2-40B4-BE49-F238E27FC236}">
                  <a16:creationId xmlns:a16="http://schemas.microsoft.com/office/drawing/2014/main" id="{47A9D1DA-8C90-8DF8-C0D2-4FAE707952E5}"/>
                </a:ext>
              </a:extLst>
            </p:cNvPr>
            <p:cNvSpPr>
              <a:spLocks noChangeAspect="1"/>
            </p:cNvSpPr>
            <p:nvPr/>
          </p:nvSpPr>
          <p:spPr>
            <a:xfrm>
              <a:off x="3923111" y="6488345"/>
              <a:ext cx="274320" cy="274320"/>
            </a:xfrm>
            <a:prstGeom prst="ellipse">
              <a:avLst/>
            </a:prstGeom>
            <a:solidFill>
              <a:srgbClr val="FF6699"/>
            </a:solidFill>
            <a:ln w="0" cap="flat" cmpd="sng" algn="ctr">
              <a:noFill/>
              <a:prstDash val="solid"/>
              <a:miter lim="800000"/>
            </a:ln>
            <a:effectLst/>
            <a:scene3d>
              <a:camera prst="orthographicFront"/>
              <a:lightRig rig="balanced" dir="t"/>
            </a:scene3d>
            <a:sp3d prstMaterial="clear">
              <a:bevelT w="127000" h="127000"/>
              <a:bevelB w="127000" h="127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2" name="Oval 161">
              <a:extLst>
                <a:ext uri="{FF2B5EF4-FFF2-40B4-BE49-F238E27FC236}">
                  <a16:creationId xmlns:a16="http://schemas.microsoft.com/office/drawing/2014/main" id="{334F9EB6-D110-586E-4B8F-6FEE4CC709F6}"/>
                </a:ext>
              </a:extLst>
            </p:cNvPr>
            <p:cNvSpPr>
              <a:spLocks noChangeAspect="1"/>
            </p:cNvSpPr>
            <p:nvPr/>
          </p:nvSpPr>
          <p:spPr>
            <a:xfrm>
              <a:off x="2737162" y="6486033"/>
              <a:ext cx="274320" cy="274320"/>
            </a:xfrm>
            <a:prstGeom prst="ellipse">
              <a:avLst/>
            </a:prstGeom>
            <a:solidFill>
              <a:srgbClr val="FF6699"/>
            </a:solidFill>
            <a:ln w="0" cap="flat" cmpd="sng" algn="ctr">
              <a:noFill/>
              <a:prstDash val="solid"/>
              <a:miter lim="800000"/>
            </a:ln>
            <a:effectLst/>
            <a:scene3d>
              <a:camera prst="orthographicFront"/>
              <a:lightRig rig="balanced" dir="t"/>
            </a:scene3d>
            <a:sp3d prstMaterial="clear">
              <a:bevelT w="127000" h="127000"/>
              <a:bevelB w="127000" h="127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3" name="Oval 162">
              <a:extLst>
                <a:ext uri="{FF2B5EF4-FFF2-40B4-BE49-F238E27FC236}">
                  <a16:creationId xmlns:a16="http://schemas.microsoft.com/office/drawing/2014/main" id="{65711413-B2BB-607D-EB1C-9D7E67E13A46}"/>
                </a:ext>
              </a:extLst>
            </p:cNvPr>
            <p:cNvSpPr>
              <a:spLocks noChangeAspect="1"/>
            </p:cNvSpPr>
            <p:nvPr/>
          </p:nvSpPr>
          <p:spPr>
            <a:xfrm>
              <a:off x="4594405" y="6434616"/>
              <a:ext cx="274320" cy="274320"/>
            </a:xfrm>
            <a:prstGeom prst="ellipse">
              <a:avLst/>
            </a:prstGeom>
            <a:solidFill>
              <a:srgbClr val="FF6699"/>
            </a:solidFill>
            <a:ln w="0" cap="flat" cmpd="sng" algn="ctr">
              <a:noFill/>
              <a:prstDash val="solid"/>
              <a:miter lim="800000"/>
            </a:ln>
            <a:effectLst/>
            <a:scene3d>
              <a:camera prst="orthographicFront"/>
              <a:lightRig rig="balanced" dir="t"/>
            </a:scene3d>
            <a:sp3d prstMaterial="clear">
              <a:bevelT w="127000" h="127000"/>
              <a:bevelB w="127000" h="127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4" name="Oval 163">
              <a:extLst>
                <a:ext uri="{FF2B5EF4-FFF2-40B4-BE49-F238E27FC236}">
                  <a16:creationId xmlns:a16="http://schemas.microsoft.com/office/drawing/2014/main" id="{48E0AEAD-E134-0048-FAE3-715DB013EEB5}"/>
                </a:ext>
              </a:extLst>
            </p:cNvPr>
            <p:cNvSpPr>
              <a:spLocks noChangeAspect="1"/>
            </p:cNvSpPr>
            <p:nvPr/>
          </p:nvSpPr>
          <p:spPr>
            <a:xfrm>
              <a:off x="2739076" y="5065323"/>
              <a:ext cx="822960" cy="822960"/>
            </a:xfrm>
            <a:prstGeom prst="ellipse">
              <a:avLst/>
            </a:prstGeom>
            <a:solidFill>
              <a:srgbClr val="FF6699"/>
            </a:solidFill>
            <a:ln w="0" cap="flat" cmpd="sng" algn="ctr">
              <a:noFill/>
              <a:prstDash val="solid"/>
              <a:miter lim="800000"/>
            </a:ln>
            <a:effectLst/>
            <a:scene3d>
              <a:camera prst="orthographicFront"/>
              <a:lightRig rig="balanced" dir="t"/>
            </a:scene3d>
            <a:sp3d prstMaterial="clear">
              <a:bevelT w="381000" h="381000"/>
              <a:bevelB w="381000" h="381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5" name="Oval 164">
              <a:extLst>
                <a:ext uri="{FF2B5EF4-FFF2-40B4-BE49-F238E27FC236}">
                  <a16:creationId xmlns:a16="http://schemas.microsoft.com/office/drawing/2014/main" id="{9E5CBCFB-140F-E487-8510-46DE08CEB062}"/>
                </a:ext>
              </a:extLst>
            </p:cNvPr>
            <p:cNvSpPr>
              <a:spLocks noChangeAspect="1"/>
            </p:cNvSpPr>
            <p:nvPr/>
          </p:nvSpPr>
          <p:spPr>
            <a:xfrm>
              <a:off x="2739076" y="5841134"/>
              <a:ext cx="548640" cy="548640"/>
            </a:xfrm>
            <a:prstGeom prst="ellipse">
              <a:avLst/>
            </a:prstGeom>
            <a:solidFill>
              <a:srgbClr val="FF6699"/>
            </a:solidFill>
            <a:ln w="0" cap="flat" cmpd="sng" algn="ctr">
              <a:noFill/>
              <a:prstDash val="solid"/>
              <a:miter lim="800000"/>
            </a:ln>
            <a:effectLst/>
            <a:scene3d>
              <a:camera prst="orthographicFront"/>
              <a:lightRig rig="balanced" dir="t"/>
            </a:scene3d>
            <a:sp3d prstMaterial="clear">
              <a:bevelT w="254000" h="254000"/>
              <a:bevelB w="254000" h="254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6" name="Oval 165">
              <a:extLst>
                <a:ext uri="{FF2B5EF4-FFF2-40B4-BE49-F238E27FC236}">
                  <a16:creationId xmlns:a16="http://schemas.microsoft.com/office/drawing/2014/main" id="{06897EE5-D6C8-DE18-951B-DA25520CE04D}"/>
                </a:ext>
              </a:extLst>
            </p:cNvPr>
            <p:cNvSpPr>
              <a:spLocks noChangeAspect="1"/>
            </p:cNvSpPr>
            <p:nvPr/>
          </p:nvSpPr>
          <p:spPr>
            <a:xfrm>
              <a:off x="3211755" y="5705403"/>
              <a:ext cx="548640" cy="548640"/>
            </a:xfrm>
            <a:prstGeom prst="ellipse">
              <a:avLst/>
            </a:prstGeom>
            <a:solidFill>
              <a:srgbClr val="FF6699"/>
            </a:solidFill>
            <a:ln w="0" cap="flat" cmpd="sng" algn="ctr">
              <a:noFill/>
              <a:prstDash val="solid"/>
              <a:miter lim="800000"/>
            </a:ln>
            <a:effectLst/>
            <a:scene3d>
              <a:camera prst="orthographicFront"/>
              <a:lightRig rig="balanced" dir="t"/>
            </a:scene3d>
            <a:sp3d prstMaterial="clear">
              <a:bevelT w="254000" h="254000"/>
              <a:bevelB w="254000" h="254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7" name="Oval 166">
              <a:extLst>
                <a:ext uri="{FF2B5EF4-FFF2-40B4-BE49-F238E27FC236}">
                  <a16:creationId xmlns:a16="http://schemas.microsoft.com/office/drawing/2014/main" id="{B051ACCD-7072-77AF-C92C-00582FB3F62C}"/>
                </a:ext>
              </a:extLst>
            </p:cNvPr>
            <p:cNvSpPr>
              <a:spLocks noChangeAspect="1"/>
            </p:cNvSpPr>
            <p:nvPr/>
          </p:nvSpPr>
          <p:spPr>
            <a:xfrm>
              <a:off x="2748487" y="6251185"/>
              <a:ext cx="274320" cy="274320"/>
            </a:xfrm>
            <a:prstGeom prst="ellipse">
              <a:avLst/>
            </a:prstGeom>
            <a:solidFill>
              <a:srgbClr val="FF6699"/>
            </a:solidFill>
            <a:ln w="0" cap="flat" cmpd="sng" algn="ctr">
              <a:noFill/>
              <a:prstDash val="solid"/>
              <a:miter lim="800000"/>
            </a:ln>
            <a:effectLst/>
            <a:scene3d>
              <a:camera prst="orthographicFront"/>
              <a:lightRig rig="balanced" dir="t"/>
            </a:scene3d>
            <a:sp3d prstMaterial="clear">
              <a:bevelT w="127000" h="127000"/>
              <a:bevelB w="127000" h="127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8" name="Oval 167">
              <a:extLst>
                <a:ext uri="{FF2B5EF4-FFF2-40B4-BE49-F238E27FC236}">
                  <a16:creationId xmlns:a16="http://schemas.microsoft.com/office/drawing/2014/main" id="{BD749CFF-3046-8F5A-6FA7-02171DB46B19}"/>
                </a:ext>
              </a:extLst>
            </p:cNvPr>
            <p:cNvSpPr>
              <a:spLocks noChangeAspect="1"/>
            </p:cNvSpPr>
            <p:nvPr/>
          </p:nvSpPr>
          <p:spPr>
            <a:xfrm>
              <a:off x="3159967" y="6183320"/>
              <a:ext cx="274320" cy="274320"/>
            </a:xfrm>
            <a:prstGeom prst="ellipse">
              <a:avLst/>
            </a:prstGeom>
            <a:solidFill>
              <a:srgbClr val="FF6699"/>
            </a:solidFill>
            <a:ln w="0" cap="flat" cmpd="sng" algn="ctr">
              <a:noFill/>
              <a:prstDash val="solid"/>
              <a:miter lim="800000"/>
            </a:ln>
            <a:effectLst/>
            <a:scene3d>
              <a:camera prst="orthographicFront"/>
              <a:lightRig rig="balanced" dir="t"/>
            </a:scene3d>
            <a:sp3d prstMaterial="clear">
              <a:bevelT w="127000" h="127000"/>
              <a:bevelB w="127000" h="127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9" name="Oval 168">
              <a:extLst>
                <a:ext uri="{FF2B5EF4-FFF2-40B4-BE49-F238E27FC236}">
                  <a16:creationId xmlns:a16="http://schemas.microsoft.com/office/drawing/2014/main" id="{A35864DF-E725-9F06-35BB-13D9B24643D6}"/>
                </a:ext>
              </a:extLst>
            </p:cNvPr>
            <p:cNvSpPr>
              <a:spLocks noChangeAspect="1"/>
            </p:cNvSpPr>
            <p:nvPr/>
          </p:nvSpPr>
          <p:spPr>
            <a:xfrm>
              <a:off x="3386190" y="6315003"/>
              <a:ext cx="274320" cy="274320"/>
            </a:xfrm>
            <a:prstGeom prst="ellipse">
              <a:avLst/>
            </a:prstGeom>
            <a:solidFill>
              <a:srgbClr val="FF6699"/>
            </a:solidFill>
            <a:ln w="0" cap="flat" cmpd="sng" algn="ctr">
              <a:noFill/>
              <a:prstDash val="solid"/>
              <a:miter lim="800000"/>
            </a:ln>
            <a:effectLst/>
            <a:scene3d>
              <a:camera prst="orthographicFront"/>
              <a:lightRig rig="balanced" dir="t"/>
            </a:scene3d>
            <a:sp3d prstMaterial="clear">
              <a:bevelT w="127000" h="127000"/>
              <a:bevelB w="127000" h="127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0" name="Oval 169">
              <a:extLst>
                <a:ext uri="{FF2B5EF4-FFF2-40B4-BE49-F238E27FC236}">
                  <a16:creationId xmlns:a16="http://schemas.microsoft.com/office/drawing/2014/main" id="{56F43ECD-4D25-5916-DAF6-0EED4F0C5E9C}"/>
                </a:ext>
              </a:extLst>
            </p:cNvPr>
            <p:cNvSpPr>
              <a:spLocks noChangeAspect="1"/>
            </p:cNvSpPr>
            <p:nvPr/>
          </p:nvSpPr>
          <p:spPr>
            <a:xfrm>
              <a:off x="2984121" y="6396441"/>
              <a:ext cx="274320" cy="274320"/>
            </a:xfrm>
            <a:prstGeom prst="ellipse">
              <a:avLst/>
            </a:prstGeom>
            <a:solidFill>
              <a:srgbClr val="FF6699"/>
            </a:solidFill>
            <a:ln w="0" cap="flat" cmpd="sng" algn="ctr">
              <a:noFill/>
              <a:prstDash val="solid"/>
              <a:miter lim="800000"/>
            </a:ln>
            <a:effectLst/>
            <a:scene3d>
              <a:camera prst="orthographicFront"/>
              <a:lightRig rig="balanced" dir="t"/>
            </a:scene3d>
            <a:sp3d prstMaterial="clear">
              <a:bevelT w="127000" h="127000"/>
              <a:bevelB w="127000" h="127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1" name="Oval 170">
              <a:extLst>
                <a:ext uri="{FF2B5EF4-FFF2-40B4-BE49-F238E27FC236}">
                  <a16:creationId xmlns:a16="http://schemas.microsoft.com/office/drawing/2014/main" id="{4C8D8989-F540-6265-DB3D-120B36265B9A}"/>
                </a:ext>
              </a:extLst>
            </p:cNvPr>
            <p:cNvSpPr>
              <a:spLocks noChangeAspect="1"/>
            </p:cNvSpPr>
            <p:nvPr/>
          </p:nvSpPr>
          <p:spPr>
            <a:xfrm>
              <a:off x="3210611" y="6457640"/>
              <a:ext cx="274320" cy="274320"/>
            </a:xfrm>
            <a:prstGeom prst="ellipse">
              <a:avLst/>
            </a:prstGeom>
            <a:solidFill>
              <a:srgbClr val="FF6699"/>
            </a:solidFill>
            <a:ln w="0" cap="flat" cmpd="sng" algn="ctr">
              <a:noFill/>
              <a:prstDash val="solid"/>
              <a:miter lim="800000"/>
            </a:ln>
            <a:effectLst/>
            <a:scene3d>
              <a:camera prst="orthographicFront"/>
              <a:lightRig rig="balanced" dir="t"/>
            </a:scene3d>
            <a:sp3d prstMaterial="clear">
              <a:bevelT w="127000" h="127000"/>
              <a:bevelB w="127000" h="127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2" name="Oval 171">
              <a:extLst>
                <a:ext uri="{FF2B5EF4-FFF2-40B4-BE49-F238E27FC236}">
                  <a16:creationId xmlns:a16="http://schemas.microsoft.com/office/drawing/2014/main" id="{8A062074-B863-8295-A31A-78519BA8601A}"/>
                </a:ext>
              </a:extLst>
            </p:cNvPr>
            <p:cNvSpPr>
              <a:spLocks noChangeAspect="1"/>
            </p:cNvSpPr>
            <p:nvPr/>
          </p:nvSpPr>
          <p:spPr>
            <a:xfrm>
              <a:off x="3543701" y="6159745"/>
              <a:ext cx="274320" cy="274320"/>
            </a:xfrm>
            <a:prstGeom prst="ellipse">
              <a:avLst/>
            </a:prstGeom>
            <a:solidFill>
              <a:srgbClr val="FF6699"/>
            </a:solidFill>
            <a:ln w="0" cap="flat" cmpd="sng" algn="ctr">
              <a:noFill/>
              <a:prstDash val="solid"/>
              <a:miter lim="800000"/>
            </a:ln>
            <a:effectLst/>
            <a:scene3d>
              <a:camera prst="orthographicFront"/>
              <a:lightRig rig="balanced" dir="t"/>
            </a:scene3d>
            <a:sp3d prstMaterial="clear">
              <a:bevelT w="127000" h="127000"/>
              <a:bevelB w="127000" h="127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3" name="Oval 172">
              <a:extLst>
                <a:ext uri="{FF2B5EF4-FFF2-40B4-BE49-F238E27FC236}">
                  <a16:creationId xmlns:a16="http://schemas.microsoft.com/office/drawing/2014/main" id="{484D7ED7-AB74-D77D-6476-4F36CBFE3D33}"/>
                </a:ext>
              </a:extLst>
            </p:cNvPr>
            <p:cNvSpPr>
              <a:spLocks noChangeAspect="1"/>
            </p:cNvSpPr>
            <p:nvPr/>
          </p:nvSpPr>
          <p:spPr>
            <a:xfrm>
              <a:off x="7426742" y="5157227"/>
              <a:ext cx="822960" cy="822960"/>
            </a:xfrm>
            <a:prstGeom prst="ellipse">
              <a:avLst/>
            </a:prstGeom>
            <a:solidFill>
              <a:srgbClr val="FF6699"/>
            </a:solidFill>
            <a:ln w="0" cap="flat" cmpd="sng" algn="ctr">
              <a:noFill/>
              <a:prstDash val="solid"/>
              <a:miter lim="800000"/>
            </a:ln>
            <a:effectLst/>
            <a:scene3d>
              <a:camera prst="orthographicFront"/>
              <a:lightRig rig="balanced" dir="t"/>
            </a:scene3d>
            <a:sp3d prstMaterial="clear">
              <a:bevelT w="381000" h="381000"/>
              <a:bevelB w="381000" h="381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4" name="Oval 173">
              <a:extLst>
                <a:ext uri="{FF2B5EF4-FFF2-40B4-BE49-F238E27FC236}">
                  <a16:creationId xmlns:a16="http://schemas.microsoft.com/office/drawing/2014/main" id="{88E2958F-F4DB-69E7-DB7E-7081485BE855}"/>
                </a:ext>
              </a:extLst>
            </p:cNvPr>
            <p:cNvSpPr>
              <a:spLocks noChangeAspect="1"/>
            </p:cNvSpPr>
            <p:nvPr/>
          </p:nvSpPr>
          <p:spPr>
            <a:xfrm>
              <a:off x="7426742" y="5933038"/>
              <a:ext cx="548640" cy="548640"/>
            </a:xfrm>
            <a:prstGeom prst="ellipse">
              <a:avLst/>
            </a:prstGeom>
            <a:solidFill>
              <a:srgbClr val="FF6699"/>
            </a:solidFill>
            <a:ln w="0" cap="flat" cmpd="sng" algn="ctr">
              <a:noFill/>
              <a:prstDash val="solid"/>
              <a:miter lim="800000"/>
            </a:ln>
            <a:effectLst/>
            <a:scene3d>
              <a:camera prst="orthographicFront"/>
              <a:lightRig rig="balanced" dir="t"/>
            </a:scene3d>
            <a:sp3d prstMaterial="clear">
              <a:bevelT w="254000" h="254000"/>
              <a:bevelB w="254000" h="254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5" name="Oval 174">
              <a:extLst>
                <a:ext uri="{FF2B5EF4-FFF2-40B4-BE49-F238E27FC236}">
                  <a16:creationId xmlns:a16="http://schemas.microsoft.com/office/drawing/2014/main" id="{11031B95-0DAD-6AD2-3566-2BF3C4FF4812}"/>
                </a:ext>
              </a:extLst>
            </p:cNvPr>
            <p:cNvSpPr>
              <a:spLocks noChangeAspect="1"/>
            </p:cNvSpPr>
            <p:nvPr/>
          </p:nvSpPr>
          <p:spPr>
            <a:xfrm>
              <a:off x="7899421" y="5797307"/>
              <a:ext cx="548640" cy="548640"/>
            </a:xfrm>
            <a:prstGeom prst="ellipse">
              <a:avLst/>
            </a:prstGeom>
            <a:solidFill>
              <a:srgbClr val="FF6699"/>
            </a:solidFill>
            <a:ln w="0" cap="flat" cmpd="sng" algn="ctr">
              <a:noFill/>
              <a:prstDash val="solid"/>
              <a:miter lim="800000"/>
            </a:ln>
            <a:effectLst/>
            <a:scene3d>
              <a:camera prst="orthographicFront"/>
              <a:lightRig rig="balanced" dir="t"/>
            </a:scene3d>
            <a:sp3d prstMaterial="clear">
              <a:bevelT w="254000" h="254000"/>
              <a:bevelB w="254000" h="254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6" name="Oval 175">
              <a:extLst>
                <a:ext uri="{FF2B5EF4-FFF2-40B4-BE49-F238E27FC236}">
                  <a16:creationId xmlns:a16="http://schemas.microsoft.com/office/drawing/2014/main" id="{7E5077C3-CE16-080F-3705-6E9587C37997}"/>
                </a:ext>
              </a:extLst>
            </p:cNvPr>
            <p:cNvSpPr>
              <a:spLocks noChangeAspect="1"/>
            </p:cNvSpPr>
            <p:nvPr/>
          </p:nvSpPr>
          <p:spPr>
            <a:xfrm>
              <a:off x="7436153" y="6343089"/>
              <a:ext cx="274320" cy="274320"/>
            </a:xfrm>
            <a:prstGeom prst="ellipse">
              <a:avLst/>
            </a:prstGeom>
            <a:solidFill>
              <a:srgbClr val="FF6699"/>
            </a:solidFill>
            <a:ln w="0" cap="flat" cmpd="sng" algn="ctr">
              <a:noFill/>
              <a:prstDash val="solid"/>
              <a:miter lim="800000"/>
            </a:ln>
            <a:effectLst/>
            <a:scene3d>
              <a:camera prst="orthographicFront"/>
              <a:lightRig rig="balanced" dir="t"/>
            </a:scene3d>
            <a:sp3d prstMaterial="clear">
              <a:bevelT w="127000" h="127000"/>
              <a:bevelB w="127000" h="127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7" name="Oval 176">
              <a:extLst>
                <a:ext uri="{FF2B5EF4-FFF2-40B4-BE49-F238E27FC236}">
                  <a16:creationId xmlns:a16="http://schemas.microsoft.com/office/drawing/2014/main" id="{3C8BAFB3-BDD8-CC58-84AE-71223D260C8A}"/>
                </a:ext>
              </a:extLst>
            </p:cNvPr>
            <p:cNvSpPr>
              <a:spLocks noChangeAspect="1"/>
            </p:cNvSpPr>
            <p:nvPr/>
          </p:nvSpPr>
          <p:spPr>
            <a:xfrm>
              <a:off x="7913129" y="6268823"/>
              <a:ext cx="274320" cy="274320"/>
            </a:xfrm>
            <a:prstGeom prst="ellipse">
              <a:avLst/>
            </a:prstGeom>
            <a:solidFill>
              <a:srgbClr val="FF6699"/>
            </a:solidFill>
            <a:ln w="0" cap="flat" cmpd="sng" algn="ctr">
              <a:noFill/>
              <a:prstDash val="solid"/>
              <a:miter lim="800000"/>
            </a:ln>
            <a:effectLst/>
            <a:scene3d>
              <a:camera prst="orthographicFront"/>
              <a:lightRig rig="balanced" dir="t"/>
            </a:scene3d>
            <a:sp3d prstMaterial="clear">
              <a:bevelT w="127000" h="127000"/>
              <a:bevelB w="127000" h="127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8" name="Oval 177">
              <a:extLst>
                <a:ext uri="{FF2B5EF4-FFF2-40B4-BE49-F238E27FC236}">
                  <a16:creationId xmlns:a16="http://schemas.microsoft.com/office/drawing/2014/main" id="{B119106B-4061-ECE8-ADB6-0FD34502357F}"/>
                </a:ext>
              </a:extLst>
            </p:cNvPr>
            <p:cNvSpPr>
              <a:spLocks noChangeAspect="1"/>
            </p:cNvSpPr>
            <p:nvPr/>
          </p:nvSpPr>
          <p:spPr>
            <a:xfrm>
              <a:off x="7927768" y="6509182"/>
              <a:ext cx="274320" cy="274320"/>
            </a:xfrm>
            <a:prstGeom prst="ellipse">
              <a:avLst/>
            </a:prstGeom>
            <a:solidFill>
              <a:srgbClr val="FF6699"/>
            </a:solidFill>
            <a:ln w="0" cap="flat" cmpd="sng" algn="ctr">
              <a:noFill/>
              <a:prstDash val="solid"/>
              <a:miter lim="800000"/>
            </a:ln>
            <a:effectLst/>
            <a:scene3d>
              <a:camera prst="orthographicFront"/>
              <a:lightRig rig="balanced" dir="t"/>
            </a:scene3d>
            <a:sp3d prstMaterial="clear">
              <a:bevelT w="127000" h="127000"/>
              <a:bevelB w="127000" h="127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9" name="Oval 178">
              <a:extLst>
                <a:ext uri="{FF2B5EF4-FFF2-40B4-BE49-F238E27FC236}">
                  <a16:creationId xmlns:a16="http://schemas.microsoft.com/office/drawing/2014/main" id="{F2DE1150-6604-F109-B9B7-29F457C8029B}"/>
                </a:ext>
              </a:extLst>
            </p:cNvPr>
            <p:cNvSpPr>
              <a:spLocks noChangeAspect="1"/>
            </p:cNvSpPr>
            <p:nvPr/>
          </p:nvSpPr>
          <p:spPr>
            <a:xfrm>
              <a:off x="7671787" y="6488345"/>
              <a:ext cx="274320" cy="274320"/>
            </a:xfrm>
            <a:prstGeom prst="ellipse">
              <a:avLst/>
            </a:prstGeom>
            <a:solidFill>
              <a:srgbClr val="FF6699"/>
            </a:solidFill>
            <a:ln w="0" cap="flat" cmpd="sng" algn="ctr">
              <a:noFill/>
              <a:prstDash val="solid"/>
              <a:miter lim="800000"/>
            </a:ln>
            <a:effectLst/>
            <a:scene3d>
              <a:camera prst="orthographicFront"/>
              <a:lightRig rig="balanced" dir="t"/>
            </a:scene3d>
            <a:sp3d prstMaterial="clear">
              <a:bevelT w="127000" h="127000"/>
              <a:bevelB w="127000" h="127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0" name="Oval 179">
              <a:extLst>
                <a:ext uri="{FF2B5EF4-FFF2-40B4-BE49-F238E27FC236}">
                  <a16:creationId xmlns:a16="http://schemas.microsoft.com/office/drawing/2014/main" id="{7DF30A13-99D2-EEE1-E5DA-B21EF0822C79}"/>
                </a:ext>
              </a:extLst>
            </p:cNvPr>
            <p:cNvSpPr>
              <a:spLocks noChangeAspect="1"/>
            </p:cNvSpPr>
            <p:nvPr/>
          </p:nvSpPr>
          <p:spPr>
            <a:xfrm>
              <a:off x="7242669" y="6503824"/>
              <a:ext cx="274320" cy="274320"/>
            </a:xfrm>
            <a:prstGeom prst="ellipse">
              <a:avLst/>
            </a:prstGeom>
            <a:solidFill>
              <a:srgbClr val="FF6699"/>
            </a:solidFill>
            <a:ln w="0" cap="flat" cmpd="sng" algn="ctr">
              <a:noFill/>
              <a:prstDash val="solid"/>
              <a:miter lim="800000"/>
            </a:ln>
            <a:effectLst/>
            <a:scene3d>
              <a:camera prst="orthographicFront"/>
              <a:lightRig rig="balanced" dir="t"/>
            </a:scene3d>
            <a:sp3d prstMaterial="clear">
              <a:bevelT w="127000" h="127000"/>
              <a:bevelB w="127000" h="127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1" name="Oval 180">
              <a:extLst>
                <a:ext uri="{FF2B5EF4-FFF2-40B4-BE49-F238E27FC236}">
                  <a16:creationId xmlns:a16="http://schemas.microsoft.com/office/drawing/2014/main" id="{52BBCEEB-E2E2-B066-15CC-3270661F0081}"/>
                </a:ext>
              </a:extLst>
            </p:cNvPr>
            <p:cNvSpPr>
              <a:spLocks noChangeAspect="1"/>
            </p:cNvSpPr>
            <p:nvPr/>
          </p:nvSpPr>
          <p:spPr>
            <a:xfrm>
              <a:off x="8231367" y="6251649"/>
              <a:ext cx="274320" cy="274320"/>
            </a:xfrm>
            <a:prstGeom prst="ellipse">
              <a:avLst/>
            </a:prstGeom>
            <a:solidFill>
              <a:srgbClr val="FF6699"/>
            </a:solidFill>
            <a:ln w="0" cap="flat" cmpd="sng" algn="ctr">
              <a:noFill/>
              <a:prstDash val="solid"/>
              <a:miter lim="800000"/>
            </a:ln>
            <a:effectLst/>
            <a:scene3d>
              <a:camera prst="orthographicFront"/>
              <a:lightRig rig="balanced" dir="t"/>
            </a:scene3d>
            <a:sp3d prstMaterial="clear">
              <a:bevelT w="127000" h="127000"/>
              <a:bevelB w="127000" h="127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2" name="Oval 181">
              <a:extLst>
                <a:ext uri="{FF2B5EF4-FFF2-40B4-BE49-F238E27FC236}">
                  <a16:creationId xmlns:a16="http://schemas.microsoft.com/office/drawing/2014/main" id="{4B8F1DA6-CFCB-639B-D92F-62BCB37275E5}"/>
                </a:ext>
              </a:extLst>
            </p:cNvPr>
            <p:cNvSpPr>
              <a:spLocks noChangeAspect="1"/>
            </p:cNvSpPr>
            <p:nvPr/>
          </p:nvSpPr>
          <p:spPr>
            <a:xfrm>
              <a:off x="6460044" y="5046851"/>
              <a:ext cx="822960" cy="822960"/>
            </a:xfrm>
            <a:prstGeom prst="ellipse">
              <a:avLst/>
            </a:prstGeom>
            <a:solidFill>
              <a:srgbClr val="FF6699"/>
            </a:solidFill>
            <a:ln w="0" cap="flat" cmpd="sng" algn="ctr">
              <a:noFill/>
              <a:prstDash val="solid"/>
              <a:miter lim="800000"/>
            </a:ln>
            <a:effectLst/>
            <a:scene3d>
              <a:camera prst="orthographicFront"/>
              <a:lightRig rig="balanced" dir="t"/>
            </a:scene3d>
            <a:sp3d prstMaterial="clear">
              <a:bevelT w="381000" h="381000"/>
              <a:bevelB w="381000" h="381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3" name="Oval 182">
              <a:extLst>
                <a:ext uri="{FF2B5EF4-FFF2-40B4-BE49-F238E27FC236}">
                  <a16:creationId xmlns:a16="http://schemas.microsoft.com/office/drawing/2014/main" id="{8AA21D6D-A248-805C-A178-4EE58078A90C}"/>
                </a:ext>
              </a:extLst>
            </p:cNvPr>
            <p:cNvSpPr>
              <a:spLocks noChangeAspect="1"/>
            </p:cNvSpPr>
            <p:nvPr/>
          </p:nvSpPr>
          <p:spPr>
            <a:xfrm>
              <a:off x="6487752" y="5794954"/>
              <a:ext cx="548640" cy="548640"/>
            </a:xfrm>
            <a:prstGeom prst="ellipse">
              <a:avLst/>
            </a:prstGeom>
            <a:solidFill>
              <a:srgbClr val="FF6699"/>
            </a:solidFill>
            <a:ln w="0" cap="flat" cmpd="sng" algn="ctr">
              <a:noFill/>
              <a:prstDash val="solid"/>
              <a:miter lim="800000"/>
            </a:ln>
            <a:effectLst/>
            <a:scene3d>
              <a:camera prst="orthographicFront"/>
              <a:lightRig rig="balanced" dir="t"/>
            </a:scene3d>
            <a:sp3d prstMaterial="clear">
              <a:bevelT w="254000" h="254000"/>
              <a:bevelB w="254000" h="254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4" name="Oval 183">
              <a:extLst>
                <a:ext uri="{FF2B5EF4-FFF2-40B4-BE49-F238E27FC236}">
                  <a16:creationId xmlns:a16="http://schemas.microsoft.com/office/drawing/2014/main" id="{B561F5EA-E618-0959-2B62-7D30E3139A3F}"/>
                </a:ext>
              </a:extLst>
            </p:cNvPr>
            <p:cNvSpPr>
              <a:spLocks noChangeAspect="1"/>
            </p:cNvSpPr>
            <p:nvPr/>
          </p:nvSpPr>
          <p:spPr>
            <a:xfrm>
              <a:off x="6960431" y="5659223"/>
              <a:ext cx="548640" cy="548640"/>
            </a:xfrm>
            <a:prstGeom prst="ellipse">
              <a:avLst/>
            </a:prstGeom>
            <a:solidFill>
              <a:srgbClr val="FF6699"/>
            </a:solidFill>
            <a:ln w="0" cap="flat" cmpd="sng" algn="ctr">
              <a:noFill/>
              <a:prstDash val="solid"/>
              <a:miter lim="800000"/>
            </a:ln>
            <a:effectLst/>
            <a:scene3d>
              <a:camera prst="orthographicFront"/>
              <a:lightRig rig="balanced" dir="t"/>
            </a:scene3d>
            <a:sp3d prstMaterial="clear">
              <a:bevelT w="254000" h="254000"/>
              <a:bevelB w="254000" h="254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5" name="Oval 184">
              <a:extLst>
                <a:ext uri="{FF2B5EF4-FFF2-40B4-BE49-F238E27FC236}">
                  <a16:creationId xmlns:a16="http://schemas.microsoft.com/office/drawing/2014/main" id="{2B52CC6B-3AB7-64F0-75C2-125C7F8F6486}"/>
                </a:ext>
              </a:extLst>
            </p:cNvPr>
            <p:cNvSpPr>
              <a:spLocks noChangeAspect="1"/>
            </p:cNvSpPr>
            <p:nvPr/>
          </p:nvSpPr>
          <p:spPr>
            <a:xfrm>
              <a:off x="6497163" y="6205005"/>
              <a:ext cx="274320" cy="274320"/>
            </a:xfrm>
            <a:prstGeom prst="ellipse">
              <a:avLst/>
            </a:prstGeom>
            <a:solidFill>
              <a:srgbClr val="FF6699"/>
            </a:solidFill>
            <a:ln w="0" cap="flat" cmpd="sng" algn="ctr">
              <a:noFill/>
              <a:prstDash val="solid"/>
              <a:miter lim="800000"/>
            </a:ln>
            <a:effectLst/>
            <a:scene3d>
              <a:camera prst="orthographicFront"/>
              <a:lightRig rig="balanced" dir="t"/>
            </a:scene3d>
            <a:sp3d prstMaterial="clear">
              <a:bevelT w="127000" h="127000"/>
              <a:bevelB w="127000" h="127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6" name="Oval 185">
              <a:extLst>
                <a:ext uri="{FF2B5EF4-FFF2-40B4-BE49-F238E27FC236}">
                  <a16:creationId xmlns:a16="http://schemas.microsoft.com/office/drawing/2014/main" id="{D4CB12C3-238B-9757-8B49-B99131D769D3}"/>
                </a:ext>
              </a:extLst>
            </p:cNvPr>
            <p:cNvSpPr>
              <a:spLocks noChangeAspect="1"/>
            </p:cNvSpPr>
            <p:nvPr/>
          </p:nvSpPr>
          <p:spPr>
            <a:xfrm>
              <a:off x="6908643" y="6137140"/>
              <a:ext cx="274320" cy="274320"/>
            </a:xfrm>
            <a:prstGeom prst="ellipse">
              <a:avLst/>
            </a:prstGeom>
            <a:solidFill>
              <a:srgbClr val="FF6699"/>
            </a:solidFill>
            <a:ln w="0" cap="flat" cmpd="sng" algn="ctr">
              <a:noFill/>
              <a:prstDash val="solid"/>
              <a:miter lim="800000"/>
            </a:ln>
            <a:effectLst/>
            <a:scene3d>
              <a:camera prst="orthographicFront"/>
              <a:lightRig rig="balanced" dir="t"/>
            </a:scene3d>
            <a:sp3d prstMaterial="clear">
              <a:bevelT w="127000" h="127000"/>
              <a:bevelB w="127000" h="127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7" name="Oval 186">
              <a:extLst>
                <a:ext uri="{FF2B5EF4-FFF2-40B4-BE49-F238E27FC236}">
                  <a16:creationId xmlns:a16="http://schemas.microsoft.com/office/drawing/2014/main" id="{2E17908F-5975-A0B2-165F-96936879216F}"/>
                </a:ext>
              </a:extLst>
            </p:cNvPr>
            <p:cNvSpPr>
              <a:spLocks noChangeAspect="1"/>
            </p:cNvSpPr>
            <p:nvPr/>
          </p:nvSpPr>
          <p:spPr>
            <a:xfrm>
              <a:off x="7134866" y="6268823"/>
              <a:ext cx="274320" cy="274320"/>
            </a:xfrm>
            <a:prstGeom prst="ellipse">
              <a:avLst/>
            </a:prstGeom>
            <a:solidFill>
              <a:srgbClr val="FF6699"/>
            </a:solidFill>
            <a:ln w="0" cap="flat" cmpd="sng" algn="ctr">
              <a:noFill/>
              <a:prstDash val="solid"/>
              <a:miter lim="800000"/>
            </a:ln>
            <a:effectLst/>
            <a:scene3d>
              <a:camera prst="orthographicFront"/>
              <a:lightRig rig="balanced" dir="t"/>
            </a:scene3d>
            <a:sp3d prstMaterial="clear">
              <a:bevelT w="127000" h="127000"/>
              <a:bevelB w="127000" h="127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8" name="Oval 187">
              <a:extLst>
                <a:ext uri="{FF2B5EF4-FFF2-40B4-BE49-F238E27FC236}">
                  <a16:creationId xmlns:a16="http://schemas.microsoft.com/office/drawing/2014/main" id="{7E8841B6-69B5-C475-4F93-F195180BA9D4}"/>
                </a:ext>
              </a:extLst>
            </p:cNvPr>
            <p:cNvSpPr>
              <a:spLocks noChangeAspect="1"/>
            </p:cNvSpPr>
            <p:nvPr/>
          </p:nvSpPr>
          <p:spPr>
            <a:xfrm>
              <a:off x="6732797" y="6350261"/>
              <a:ext cx="274320" cy="274320"/>
            </a:xfrm>
            <a:prstGeom prst="ellipse">
              <a:avLst/>
            </a:prstGeom>
            <a:solidFill>
              <a:srgbClr val="FF6699"/>
            </a:solidFill>
            <a:ln w="0" cap="flat" cmpd="sng" algn="ctr">
              <a:noFill/>
              <a:prstDash val="solid"/>
              <a:miter lim="800000"/>
            </a:ln>
            <a:effectLst/>
            <a:scene3d>
              <a:camera prst="orthographicFront"/>
              <a:lightRig rig="balanced" dir="t"/>
            </a:scene3d>
            <a:sp3d prstMaterial="clear">
              <a:bevelT w="127000" h="127000"/>
              <a:bevelB w="127000" h="127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9" name="Oval 188">
              <a:extLst>
                <a:ext uri="{FF2B5EF4-FFF2-40B4-BE49-F238E27FC236}">
                  <a16:creationId xmlns:a16="http://schemas.microsoft.com/office/drawing/2014/main" id="{89CA5E2A-F59E-B39F-FE89-C306EBF5E775}"/>
                </a:ext>
              </a:extLst>
            </p:cNvPr>
            <p:cNvSpPr>
              <a:spLocks noChangeAspect="1"/>
            </p:cNvSpPr>
            <p:nvPr/>
          </p:nvSpPr>
          <p:spPr>
            <a:xfrm>
              <a:off x="6959020" y="6466943"/>
              <a:ext cx="274320" cy="274320"/>
            </a:xfrm>
            <a:prstGeom prst="ellipse">
              <a:avLst/>
            </a:prstGeom>
            <a:solidFill>
              <a:srgbClr val="FF6699"/>
            </a:solidFill>
            <a:ln w="0" cap="flat" cmpd="sng" algn="ctr">
              <a:noFill/>
              <a:prstDash val="solid"/>
              <a:miter lim="800000"/>
            </a:ln>
            <a:effectLst/>
            <a:scene3d>
              <a:camera prst="orthographicFront"/>
              <a:lightRig rig="balanced" dir="t"/>
            </a:scene3d>
            <a:sp3d prstMaterial="clear">
              <a:bevelT w="127000" h="127000"/>
              <a:bevelB w="127000" h="127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90" name="Oval 189">
              <a:extLst>
                <a:ext uri="{FF2B5EF4-FFF2-40B4-BE49-F238E27FC236}">
                  <a16:creationId xmlns:a16="http://schemas.microsoft.com/office/drawing/2014/main" id="{7AB2716D-23D4-9274-0FCB-9E9B90EF3C17}"/>
                </a:ext>
              </a:extLst>
            </p:cNvPr>
            <p:cNvSpPr>
              <a:spLocks noChangeAspect="1"/>
            </p:cNvSpPr>
            <p:nvPr/>
          </p:nvSpPr>
          <p:spPr>
            <a:xfrm>
              <a:off x="7292377" y="6113565"/>
              <a:ext cx="274320" cy="274320"/>
            </a:xfrm>
            <a:prstGeom prst="ellipse">
              <a:avLst/>
            </a:prstGeom>
            <a:solidFill>
              <a:srgbClr val="FF6699"/>
            </a:solidFill>
            <a:ln w="0" cap="flat" cmpd="sng" algn="ctr">
              <a:noFill/>
              <a:prstDash val="solid"/>
              <a:miter lim="800000"/>
            </a:ln>
            <a:effectLst/>
            <a:scene3d>
              <a:camera prst="orthographicFront"/>
              <a:lightRig rig="balanced" dir="t"/>
            </a:scene3d>
            <a:sp3d prstMaterial="clear">
              <a:bevelT w="127000" h="127000"/>
              <a:bevelB w="127000" h="127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91" name="Oval 190">
              <a:extLst>
                <a:ext uri="{FF2B5EF4-FFF2-40B4-BE49-F238E27FC236}">
                  <a16:creationId xmlns:a16="http://schemas.microsoft.com/office/drawing/2014/main" id="{78033B86-1CEA-C8B2-B061-FC40A351B0CC}"/>
                </a:ext>
              </a:extLst>
            </p:cNvPr>
            <p:cNvSpPr>
              <a:spLocks noChangeAspect="1"/>
            </p:cNvSpPr>
            <p:nvPr/>
          </p:nvSpPr>
          <p:spPr>
            <a:xfrm>
              <a:off x="8202088" y="6446619"/>
              <a:ext cx="274320" cy="274320"/>
            </a:xfrm>
            <a:prstGeom prst="ellipse">
              <a:avLst/>
            </a:prstGeom>
            <a:solidFill>
              <a:srgbClr val="FF6699"/>
            </a:solidFill>
            <a:ln w="0" cap="flat" cmpd="sng" algn="ctr">
              <a:noFill/>
              <a:prstDash val="solid"/>
              <a:miter lim="800000"/>
            </a:ln>
            <a:effectLst/>
            <a:scene3d>
              <a:camera prst="orthographicFront"/>
              <a:lightRig rig="balanced" dir="t"/>
            </a:scene3d>
            <a:sp3d prstMaterial="clear">
              <a:bevelT w="127000" h="127000"/>
              <a:bevelB w="127000" h="127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92" name="Oval 191">
              <a:extLst>
                <a:ext uri="{FF2B5EF4-FFF2-40B4-BE49-F238E27FC236}">
                  <a16:creationId xmlns:a16="http://schemas.microsoft.com/office/drawing/2014/main" id="{CA0CD909-4715-594F-C8D7-CE1098A5BD49}"/>
                </a:ext>
              </a:extLst>
            </p:cNvPr>
            <p:cNvSpPr>
              <a:spLocks noChangeAspect="1"/>
            </p:cNvSpPr>
            <p:nvPr/>
          </p:nvSpPr>
          <p:spPr>
            <a:xfrm>
              <a:off x="3516726" y="6475984"/>
              <a:ext cx="274320" cy="274320"/>
            </a:xfrm>
            <a:prstGeom prst="ellipse">
              <a:avLst/>
            </a:prstGeom>
            <a:solidFill>
              <a:srgbClr val="FF6699"/>
            </a:solidFill>
            <a:ln w="0" cap="flat" cmpd="sng" algn="ctr">
              <a:noFill/>
              <a:prstDash val="solid"/>
              <a:miter lim="800000"/>
            </a:ln>
            <a:effectLst/>
            <a:scene3d>
              <a:camera prst="orthographicFront"/>
              <a:lightRig rig="balanced" dir="t"/>
            </a:scene3d>
            <a:sp3d prstMaterial="clear">
              <a:bevelT w="127000" h="127000"/>
              <a:bevelB w="127000" h="127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93" name="Oval 192">
              <a:extLst>
                <a:ext uri="{FF2B5EF4-FFF2-40B4-BE49-F238E27FC236}">
                  <a16:creationId xmlns:a16="http://schemas.microsoft.com/office/drawing/2014/main" id="{B39F7FA2-0014-1032-E7BA-02422E5F5D4B}"/>
                </a:ext>
              </a:extLst>
            </p:cNvPr>
            <p:cNvSpPr>
              <a:spLocks noChangeAspect="1"/>
            </p:cNvSpPr>
            <p:nvPr/>
          </p:nvSpPr>
          <p:spPr>
            <a:xfrm>
              <a:off x="6592714" y="6475984"/>
              <a:ext cx="274320" cy="274320"/>
            </a:xfrm>
            <a:prstGeom prst="ellipse">
              <a:avLst/>
            </a:prstGeom>
            <a:solidFill>
              <a:srgbClr val="FF6699"/>
            </a:solidFill>
            <a:ln w="0" cap="flat" cmpd="sng" algn="ctr">
              <a:noFill/>
              <a:prstDash val="solid"/>
              <a:miter lim="800000"/>
            </a:ln>
            <a:effectLst/>
            <a:scene3d>
              <a:camera prst="orthographicFront"/>
              <a:lightRig rig="balanced" dir="t"/>
            </a:scene3d>
            <a:sp3d prstMaterial="clear">
              <a:bevelT w="127000" h="127000"/>
              <a:bevelB w="127000" h="127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94" name="Oval 193">
              <a:extLst>
                <a:ext uri="{FF2B5EF4-FFF2-40B4-BE49-F238E27FC236}">
                  <a16:creationId xmlns:a16="http://schemas.microsoft.com/office/drawing/2014/main" id="{B19AC5FE-8569-2B3B-0AB0-10116A49719B}"/>
                </a:ext>
              </a:extLst>
            </p:cNvPr>
            <p:cNvSpPr>
              <a:spLocks noChangeAspect="1"/>
            </p:cNvSpPr>
            <p:nvPr/>
          </p:nvSpPr>
          <p:spPr>
            <a:xfrm>
              <a:off x="4216721" y="6495012"/>
              <a:ext cx="274320" cy="274320"/>
            </a:xfrm>
            <a:prstGeom prst="ellipse">
              <a:avLst/>
            </a:prstGeom>
            <a:solidFill>
              <a:srgbClr val="FF6699"/>
            </a:solidFill>
            <a:ln w="0" cap="flat" cmpd="sng" algn="ctr">
              <a:noFill/>
              <a:prstDash val="solid"/>
              <a:miter lim="800000"/>
            </a:ln>
            <a:effectLst/>
            <a:scene3d>
              <a:camera prst="orthographicFront"/>
              <a:lightRig rig="balanced" dir="t"/>
            </a:scene3d>
            <a:sp3d prstMaterial="clear">
              <a:bevelT w="127000" h="127000"/>
              <a:bevelB w="127000" h="127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195" name="Group 194">
            <a:extLst>
              <a:ext uri="{FF2B5EF4-FFF2-40B4-BE49-F238E27FC236}">
                <a16:creationId xmlns:a16="http://schemas.microsoft.com/office/drawing/2014/main" id="{D3B2283E-BD2D-6E11-4924-22936BA19896}"/>
              </a:ext>
            </a:extLst>
          </p:cNvPr>
          <p:cNvGrpSpPr/>
          <p:nvPr/>
        </p:nvGrpSpPr>
        <p:grpSpPr>
          <a:xfrm>
            <a:off x="6674268" y="3404559"/>
            <a:ext cx="4991126" cy="1736651"/>
            <a:chOff x="2534837" y="3059544"/>
            <a:chExt cx="5768525" cy="1736651"/>
          </a:xfrm>
        </p:grpSpPr>
        <p:sp>
          <p:nvSpPr>
            <p:cNvPr id="196" name="Oval 195">
              <a:extLst>
                <a:ext uri="{FF2B5EF4-FFF2-40B4-BE49-F238E27FC236}">
                  <a16:creationId xmlns:a16="http://schemas.microsoft.com/office/drawing/2014/main" id="{4415A38D-B16C-88A7-771B-FEC585990598}"/>
                </a:ext>
              </a:extLst>
            </p:cNvPr>
            <p:cNvSpPr>
              <a:spLocks noChangeAspect="1"/>
            </p:cNvSpPr>
            <p:nvPr/>
          </p:nvSpPr>
          <p:spPr>
            <a:xfrm>
              <a:off x="5337694" y="3169920"/>
              <a:ext cx="822960" cy="822960"/>
            </a:xfrm>
            <a:prstGeom prst="ellipse">
              <a:avLst/>
            </a:prstGeom>
            <a:solidFill>
              <a:srgbClr val="0099FF"/>
            </a:solidFill>
            <a:ln w="0" cap="flat" cmpd="sng" algn="ctr">
              <a:noFill/>
              <a:prstDash val="solid"/>
              <a:miter lim="800000"/>
            </a:ln>
            <a:effectLst/>
            <a:scene3d>
              <a:camera prst="orthographicFront"/>
              <a:lightRig rig="balanced" dir="t"/>
            </a:scene3d>
            <a:sp3d prstMaterial="clear">
              <a:bevelT w="381000" h="381000"/>
              <a:bevelB w="381000" h="381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97" name="Oval 196">
              <a:extLst>
                <a:ext uri="{FF2B5EF4-FFF2-40B4-BE49-F238E27FC236}">
                  <a16:creationId xmlns:a16="http://schemas.microsoft.com/office/drawing/2014/main" id="{ADE943B8-45E4-204B-1F76-4AFE82C07D27}"/>
                </a:ext>
              </a:extLst>
            </p:cNvPr>
            <p:cNvSpPr>
              <a:spLocks noChangeAspect="1"/>
            </p:cNvSpPr>
            <p:nvPr/>
          </p:nvSpPr>
          <p:spPr>
            <a:xfrm>
              <a:off x="5337694" y="3945731"/>
              <a:ext cx="548640" cy="548640"/>
            </a:xfrm>
            <a:prstGeom prst="ellipse">
              <a:avLst/>
            </a:prstGeom>
            <a:solidFill>
              <a:srgbClr val="0099FF"/>
            </a:solidFill>
            <a:ln w="0" cap="flat" cmpd="sng" algn="ctr">
              <a:noFill/>
              <a:prstDash val="solid"/>
              <a:miter lim="800000"/>
            </a:ln>
            <a:effectLst/>
            <a:scene3d>
              <a:camera prst="orthographicFront"/>
              <a:lightRig rig="balanced" dir="t"/>
            </a:scene3d>
            <a:sp3d prstMaterial="clear">
              <a:bevelT w="254000" h="254000"/>
              <a:bevelB w="254000" h="254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98" name="Oval 197">
              <a:extLst>
                <a:ext uri="{FF2B5EF4-FFF2-40B4-BE49-F238E27FC236}">
                  <a16:creationId xmlns:a16="http://schemas.microsoft.com/office/drawing/2014/main" id="{63C769EA-3048-753A-15C9-B6D8D791BF36}"/>
                </a:ext>
              </a:extLst>
            </p:cNvPr>
            <p:cNvSpPr>
              <a:spLocks noChangeAspect="1"/>
            </p:cNvSpPr>
            <p:nvPr/>
          </p:nvSpPr>
          <p:spPr>
            <a:xfrm>
              <a:off x="5810373" y="3810000"/>
              <a:ext cx="548640" cy="548640"/>
            </a:xfrm>
            <a:prstGeom prst="ellipse">
              <a:avLst/>
            </a:prstGeom>
            <a:solidFill>
              <a:srgbClr val="0099FF"/>
            </a:solidFill>
            <a:ln w="0" cap="flat" cmpd="sng" algn="ctr">
              <a:noFill/>
              <a:prstDash val="solid"/>
              <a:miter lim="800000"/>
            </a:ln>
            <a:effectLst/>
            <a:scene3d>
              <a:camera prst="orthographicFront"/>
              <a:lightRig rig="balanced" dir="t"/>
            </a:scene3d>
            <a:sp3d prstMaterial="clear">
              <a:bevelT w="254000" h="254000"/>
              <a:bevelB w="254000" h="254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99" name="Oval 198">
              <a:extLst>
                <a:ext uri="{FF2B5EF4-FFF2-40B4-BE49-F238E27FC236}">
                  <a16:creationId xmlns:a16="http://schemas.microsoft.com/office/drawing/2014/main" id="{5B131A5B-5EFC-5CF9-6EC3-A6FAED4D12ED}"/>
                </a:ext>
              </a:extLst>
            </p:cNvPr>
            <p:cNvSpPr>
              <a:spLocks noChangeAspect="1"/>
            </p:cNvSpPr>
            <p:nvPr/>
          </p:nvSpPr>
          <p:spPr>
            <a:xfrm>
              <a:off x="5347105" y="4355782"/>
              <a:ext cx="274320" cy="274320"/>
            </a:xfrm>
            <a:prstGeom prst="ellipse">
              <a:avLst/>
            </a:prstGeom>
            <a:solidFill>
              <a:srgbClr val="0099FF"/>
            </a:solidFill>
            <a:ln w="0" cap="flat" cmpd="sng" algn="ctr">
              <a:noFill/>
              <a:prstDash val="solid"/>
              <a:miter lim="800000"/>
            </a:ln>
            <a:effectLst/>
            <a:scene3d>
              <a:camera prst="orthographicFront"/>
              <a:lightRig rig="balanced" dir="t"/>
            </a:scene3d>
            <a:sp3d prstMaterial="clear">
              <a:bevelT w="127000" h="127000"/>
              <a:bevelB w="127000" h="127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00" name="Oval 199">
              <a:extLst>
                <a:ext uri="{FF2B5EF4-FFF2-40B4-BE49-F238E27FC236}">
                  <a16:creationId xmlns:a16="http://schemas.microsoft.com/office/drawing/2014/main" id="{D4912A41-9E31-B4D5-63D8-D7F1EC9CDDA2}"/>
                </a:ext>
              </a:extLst>
            </p:cNvPr>
            <p:cNvSpPr>
              <a:spLocks noChangeAspect="1"/>
            </p:cNvSpPr>
            <p:nvPr/>
          </p:nvSpPr>
          <p:spPr>
            <a:xfrm>
              <a:off x="5758585" y="4287917"/>
              <a:ext cx="274320" cy="274320"/>
            </a:xfrm>
            <a:prstGeom prst="ellipse">
              <a:avLst/>
            </a:prstGeom>
            <a:solidFill>
              <a:srgbClr val="0099FF"/>
            </a:solidFill>
            <a:ln w="0" cap="flat" cmpd="sng" algn="ctr">
              <a:noFill/>
              <a:prstDash val="solid"/>
              <a:miter lim="800000"/>
            </a:ln>
            <a:effectLst/>
            <a:scene3d>
              <a:camera prst="orthographicFront"/>
              <a:lightRig rig="balanced" dir="t"/>
            </a:scene3d>
            <a:sp3d prstMaterial="clear">
              <a:bevelT w="127000" h="127000"/>
              <a:bevelB w="127000" h="127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01" name="Oval 200">
              <a:extLst>
                <a:ext uri="{FF2B5EF4-FFF2-40B4-BE49-F238E27FC236}">
                  <a16:creationId xmlns:a16="http://schemas.microsoft.com/office/drawing/2014/main" id="{02B0E5ED-F6A5-8630-FE84-983B6DDCC9D3}"/>
                </a:ext>
              </a:extLst>
            </p:cNvPr>
            <p:cNvSpPr>
              <a:spLocks noChangeAspect="1"/>
            </p:cNvSpPr>
            <p:nvPr/>
          </p:nvSpPr>
          <p:spPr>
            <a:xfrm>
              <a:off x="5984808" y="4379357"/>
              <a:ext cx="274320" cy="274320"/>
            </a:xfrm>
            <a:prstGeom prst="ellipse">
              <a:avLst/>
            </a:prstGeom>
            <a:solidFill>
              <a:srgbClr val="0099FF"/>
            </a:solidFill>
            <a:ln w="0" cap="flat" cmpd="sng" algn="ctr">
              <a:noFill/>
              <a:prstDash val="solid"/>
              <a:miter lim="800000"/>
            </a:ln>
            <a:effectLst/>
            <a:scene3d>
              <a:camera prst="orthographicFront"/>
              <a:lightRig rig="balanced" dir="t"/>
            </a:scene3d>
            <a:sp3d prstMaterial="clear">
              <a:bevelT w="127000" h="127000"/>
              <a:bevelB w="127000" h="127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02" name="Oval 201">
              <a:extLst>
                <a:ext uri="{FF2B5EF4-FFF2-40B4-BE49-F238E27FC236}">
                  <a16:creationId xmlns:a16="http://schemas.microsoft.com/office/drawing/2014/main" id="{55A61C5F-EE9E-10EA-72A2-1D47FA63556A}"/>
                </a:ext>
              </a:extLst>
            </p:cNvPr>
            <p:cNvSpPr>
              <a:spLocks noChangeAspect="1"/>
            </p:cNvSpPr>
            <p:nvPr/>
          </p:nvSpPr>
          <p:spPr>
            <a:xfrm>
              <a:off x="5582739" y="4501038"/>
              <a:ext cx="274320" cy="274320"/>
            </a:xfrm>
            <a:prstGeom prst="ellipse">
              <a:avLst/>
            </a:prstGeom>
            <a:solidFill>
              <a:srgbClr val="0099FF"/>
            </a:solidFill>
            <a:ln w="0" cap="flat" cmpd="sng" algn="ctr">
              <a:noFill/>
              <a:prstDash val="solid"/>
              <a:miter lim="800000"/>
            </a:ln>
            <a:effectLst/>
            <a:scene3d>
              <a:camera prst="orthographicFront"/>
              <a:lightRig rig="balanced" dir="t"/>
            </a:scene3d>
            <a:sp3d prstMaterial="clear">
              <a:bevelT w="127000" h="127000"/>
              <a:bevelB w="127000" h="127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03" name="Oval 202">
              <a:extLst>
                <a:ext uri="{FF2B5EF4-FFF2-40B4-BE49-F238E27FC236}">
                  <a16:creationId xmlns:a16="http://schemas.microsoft.com/office/drawing/2014/main" id="{0E84F1D0-640D-44A4-BE93-CB92DF3E3AF3}"/>
                </a:ext>
              </a:extLst>
            </p:cNvPr>
            <p:cNvSpPr>
              <a:spLocks noChangeAspect="1"/>
            </p:cNvSpPr>
            <p:nvPr/>
          </p:nvSpPr>
          <p:spPr>
            <a:xfrm>
              <a:off x="5773631" y="4507705"/>
              <a:ext cx="274320" cy="274320"/>
            </a:xfrm>
            <a:prstGeom prst="ellipse">
              <a:avLst/>
            </a:prstGeom>
            <a:solidFill>
              <a:srgbClr val="0099FF"/>
            </a:solidFill>
            <a:ln w="0" cap="flat" cmpd="sng" algn="ctr">
              <a:noFill/>
              <a:prstDash val="solid"/>
              <a:miter lim="800000"/>
            </a:ln>
            <a:effectLst/>
            <a:scene3d>
              <a:camera prst="orthographicFront"/>
              <a:lightRig rig="balanced" dir="t"/>
            </a:scene3d>
            <a:sp3d prstMaterial="clear">
              <a:bevelT w="127000" h="127000"/>
              <a:bevelB w="127000" h="127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04" name="Oval 203">
              <a:extLst>
                <a:ext uri="{FF2B5EF4-FFF2-40B4-BE49-F238E27FC236}">
                  <a16:creationId xmlns:a16="http://schemas.microsoft.com/office/drawing/2014/main" id="{5A20A7CC-363B-4D83-2F78-307FF365F3FD}"/>
                </a:ext>
              </a:extLst>
            </p:cNvPr>
            <p:cNvSpPr>
              <a:spLocks noChangeAspect="1"/>
            </p:cNvSpPr>
            <p:nvPr/>
          </p:nvSpPr>
          <p:spPr>
            <a:xfrm>
              <a:off x="6225013" y="4401962"/>
              <a:ext cx="274320" cy="274320"/>
            </a:xfrm>
            <a:prstGeom prst="ellipse">
              <a:avLst/>
            </a:prstGeom>
            <a:solidFill>
              <a:srgbClr val="0099FF"/>
            </a:solidFill>
            <a:ln w="0" cap="flat" cmpd="sng" algn="ctr">
              <a:noFill/>
              <a:prstDash val="solid"/>
              <a:miter lim="800000"/>
            </a:ln>
            <a:effectLst/>
            <a:scene3d>
              <a:camera prst="orthographicFront"/>
              <a:lightRig rig="balanced" dir="t"/>
            </a:scene3d>
            <a:sp3d prstMaterial="clear">
              <a:bevelT w="127000" h="127000"/>
              <a:bevelB w="127000" h="127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05" name="Oval 204">
              <a:extLst>
                <a:ext uri="{FF2B5EF4-FFF2-40B4-BE49-F238E27FC236}">
                  <a16:creationId xmlns:a16="http://schemas.microsoft.com/office/drawing/2014/main" id="{3451067F-FD79-4473-5C47-87C2547FFB35}"/>
                </a:ext>
              </a:extLst>
            </p:cNvPr>
            <p:cNvSpPr>
              <a:spLocks noChangeAspect="1"/>
            </p:cNvSpPr>
            <p:nvPr/>
          </p:nvSpPr>
          <p:spPr>
            <a:xfrm>
              <a:off x="4359900" y="3112353"/>
              <a:ext cx="822960" cy="822960"/>
            </a:xfrm>
            <a:prstGeom prst="ellipse">
              <a:avLst/>
            </a:prstGeom>
            <a:solidFill>
              <a:srgbClr val="0099FF"/>
            </a:solidFill>
            <a:ln w="0" cap="flat" cmpd="sng" algn="ctr">
              <a:noFill/>
              <a:prstDash val="solid"/>
              <a:miter lim="800000"/>
            </a:ln>
            <a:effectLst/>
            <a:scene3d>
              <a:camera prst="orthographicFront"/>
              <a:lightRig rig="balanced" dir="t"/>
            </a:scene3d>
            <a:sp3d prstMaterial="clear">
              <a:bevelT w="381000" h="381000"/>
              <a:bevelB w="381000" h="381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06" name="Oval 205">
              <a:extLst>
                <a:ext uri="{FF2B5EF4-FFF2-40B4-BE49-F238E27FC236}">
                  <a16:creationId xmlns:a16="http://schemas.microsoft.com/office/drawing/2014/main" id="{DB2FC769-EC9C-C73D-30D5-8EBF4FD37E9E}"/>
                </a:ext>
              </a:extLst>
            </p:cNvPr>
            <p:cNvSpPr>
              <a:spLocks noChangeAspect="1"/>
            </p:cNvSpPr>
            <p:nvPr/>
          </p:nvSpPr>
          <p:spPr>
            <a:xfrm>
              <a:off x="4398704" y="3807647"/>
              <a:ext cx="548640" cy="548640"/>
            </a:xfrm>
            <a:prstGeom prst="ellipse">
              <a:avLst/>
            </a:prstGeom>
            <a:solidFill>
              <a:srgbClr val="0099FF"/>
            </a:solidFill>
            <a:ln w="0" cap="flat" cmpd="sng" algn="ctr">
              <a:noFill/>
              <a:prstDash val="solid"/>
              <a:miter lim="800000"/>
            </a:ln>
            <a:effectLst/>
            <a:scene3d>
              <a:camera prst="orthographicFront"/>
              <a:lightRig rig="balanced" dir="t"/>
            </a:scene3d>
            <a:sp3d prstMaterial="clear">
              <a:bevelT w="254000" h="254000"/>
              <a:bevelB w="254000" h="254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07" name="Oval 206">
              <a:extLst>
                <a:ext uri="{FF2B5EF4-FFF2-40B4-BE49-F238E27FC236}">
                  <a16:creationId xmlns:a16="http://schemas.microsoft.com/office/drawing/2014/main" id="{2437EC86-938A-D8F1-2E57-6B95074572CA}"/>
                </a:ext>
              </a:extLst>
            </p:cNvPr>
            <p:cNvSpPr>
              <a:spLocks noChangeAspect="1"/>
            </p:cNvSpPr>
            <p:nvPr/>
          </p:nvSpPr>
          <p:spPr>
            <a:xfrm>
              <a:off x="4871383" y="3671916"/>
              <a:ext cx="548640" cy="548640"/>
            </a:xfrm>
            <a:prstGeom prst="ellipse">
              <a:avLst/>
            </a:prstGeom>
            <a:solidFill>
              <a:srgbClr val="0099FF"/>
            </a:solidFill>
            <a:ln w="0" cap="flat" cmpd="sng" algn="ctr">
              <a:noFill/>
              <a:prstDash val="solid"/>
              <a:miter lim="800000"/>
            </a:ln>
            <a:effectLst/>
            <a:scene3d>
              <a:camera prst="orthographicFront"/>
              <a:lightRig rig="balanced" dir="t"/>
            </a:scene3d>
            <a:sp3d prstMaterial="clear">
              <a:bevelT w="254000" h="254000"/>
              <a:bevelB w="254000" h="254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08" name="Oval 207">
              <a:extLst>
                <a:ext uri="{FF2B5EF4-FFF2-40B4-BE49-F238E27FC236}">
                  <a16:creationId xmlns:a16="http://schemas.microsoft.com/office/drawing/2014/main" id="{370BA37A-2C82-B125-E119-6CAF2E4B11BF}"/>
                </a:ext>
              </a:extLst>
            </p:cNvPr>
            <p:cNvSpPr>
              <a:spLocks noChangeAspect="1"/>
            </p:cNvSpPr>
            <p:nvPr/>
          </p:nvSpPr>
          <p:spPr>
            <a:xfrm>
              <a:off x="4307043" y="4217698"/>
              <a:ext cx="274320" cy="274320"/>
            </a:xfrm>
            <a:prstGeom prst="ellipse">
              <a:avLst/>
            </a:prstGeom>
            <a:solidFill>
              <a:srgbClr val="0099FF"/>
            </a:solidFill>
            <a:ln w="0" cap="flat" cmpd="sng" algn="ctr">
              <a:noFill/>
              <a:prstDash val="solid"/>
              <a:miter lim="800000"/>
            </a:ln>
            <a:effectLst/>
            <a:scene3d>
              <a:camera prst="orthographicFront"/>
              <a:lightRig rig="balanced" dir="t"/>
            </a:scene3d>
            <a:sp3d prstMaterial="clear">
              <a:bevelT w="127000" h="127000"/>
              <a:bevelB w="127000" h="127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09" name="Oval 208">
              <a:extLst>
                <a:ext uri="{FF2B5EF4-FFF2-40B4-BE49-F238E27FC236}">
                  <a16:creationId xmlns:a16="http://schemas.microsoft.com/office/drawing/2014/main" id="{5ED13142-112C-55F7-14BC-0551226793C9}"/>
                </a:ext>
              </a:extLst>
            </p:cNvPr>
            <p:cNvSpPr>
              <a:spLocks noChangeAspect="1"/>
            </p:cNvSpPr>
            <p:nvPr/>
          </p:nvSpPr>
          <p:spPr>
            <a:xfrm>
              <a:off x="4819595" y="4149833"/>
              <a:ext cx="274320" cy="274320"/>
            </a:xfrm>
            <a:prstGeom prst="ellipse">
              <a:avLst/>
            </a:prstGeom>
            <a:solidFill>
              <a:srgbClr val="0099FF"/>
            </a:solidFill>
            <a:ln w="0" cap="flat" cmpd="sng" algn="ctr">
              <a:noFill/>
              <a:prstDash val="solid"/>
              <a:miter lim="800000"/>
            </a:ln>
            <a:effectLst/>
            <a:scene3d>
              <a:camera prst="orthographicFront"/>
              <a:lightRig rig="balanced" dir="t"/>
            </a:scene3d>
            <a:sp3d prstMaterial="clear">
              <a:bevelT w="127000" h="127000"/>
              <a:bevelB w="127000" h="127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10" name="Oval 209">
              <a:extLst>
                <a:ext uri="{FF2B5EF4-FFF2-40B4-BE49-F238E27FC236}">
                  <a16:creationId xmlns:a16="http://schemas.microsoft.com/office/drawing/2014/main" id="{8EB0CF5D-1EB0-3F10-389D-BC4022B3B8E1}"/>
                </a:ext>
              </a:extLst>
            </p:cNvPr>
            <p:cNvSpPr>
              <a:spLocks noChangeAspect="1"/>
            </p:cNvSpPr>
            <p:nvPr/>
          </p:nvSpPr>
          <p:spPr>
            <a:xfrm>
              <a:off x="5091120" y="4225794"/>
              <a:ext cx="274320" cy="274320"/>
            </a:xfrm>
            <a:prstGeom prst="ellipse">
              <a:avLst/>
            </a:prstGeom>
            <a:solidFill>
              <a:srgbClr val="0099FF"/>
            </a:solidFill>
            <a:ln w="0" cap="flat" cmpd="sng" algn="ctr">
              <a:noFill/>
              <a:prstDash val="solid"/>
              <a:miter lim="800000"/>
            </a:ln>
            <a:effectLst/>
            <a:scene3d>
              <a:camera prst="orthographicFront"/>
              <a:lightRig rig="balanced" dir="t"/>
            </a:scene3d>
            <a:sp3d prstMaterial="clear">
              <a:bevelT w="127000" h="127000"/>
              <a:bevelB w="127000" h="127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11" name="Oval 210">
              <a:extLst>
                <a:ext uri="{FF2B5EF4-FFF2-40B4-BE49-F238E27FC236}">
                  <a16:creationId xmlns:a16="http://schemas.microsoft.com/office/drawing/2014/main" id="{DE5AC514-A171-DB6F-5F7F-B1CB8BF1DA29}"/>
                </a:ext>
              </a:extLst>
            </p:cNvPr>
            <p:cNvSpPr>
              <a:spLocks noChangeAspect="1"/>
            </p:cNvSpPr>
            <p:nvPr/>
          </p:nvSpPr>
          <p:spPr>
            <a:xfrm>
              <a:off x="4578037" y="4331721"/>
              <a:ext cx="274320" cy="274320"/>
            </a:xfrm>
            <a:prstGeom prst="ellipse">
              <a:avLst/>
            </a:prstGeom>
            <a:solidFill>
              <a:srgbClr val="0099FF"/>
            </a:solidFill>
            <a:ln w="0" cap="flat" cmpd="sng" algn="ctr">
              <a:noFill/>
              <a:prstDash val="solid"/>
              <a:miter lim="800000"/>
            </a:ln>
            <a:effectLst/>
            <a:scene3d>
              <a:camera prst="orthographicFront"/>
              <a:lightRig rig="balanced" dir="t"/>
            </a:scene3d>
            <a:sp3d prstMaterial="clear">
              <a:bevelT w="127000" h="127000"/>
              <a:bevelB w="127000" h="127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12" name="Oval 211">
              <a:extLst>
                <a:ext uri="{FF2B5EF4-FFF2-40B4-BE49-F238E27FC236}">
                  <a16:creationId xmlns:a16="http://schemas.microsoft.com/office/drawing/2014/main" id="{6EFA6A5D-E2D1-9438-130D-5AD6C3C6D29B}"/>
                </a:ext>
              </a:extLst>
            </p:cNvPr>
            <p:cNvSpPr>
              <a:spLocks noChangeAspect="1"/>
            </p:cNvSpPr>
            <p:nvPr/>
          </p:nvSpPr>
          <p:spPr>
            <a:xfrm>
              <a:off x="4871344" y="4427260"/>
              <a:ext cx="274320" cy="274320"/>
            </a:xfrm>
            <a:prstGeom prst="ellipse">
              <a:avLst/>
            </a:prstGeom>
            <a:solidFill>
              <a:srgbClr val="0099FF"/>
            </a:solidFill>
            <a:ln w="0" cap="flat" cmpd="sng" algn="ctr">
              <a:noFill/>
              <a:prstDash val="solid"/>
              <a:miter lim="800000"/>
            </a:ln>
            <a:effectLst/>
            <a:scene3d>
              <a:camera prst="orthographicFront"/>
              <a:lightRig rig="balanced" dir="t"/>
            </a:scene3d>
            <a:sp3d prstMaterial="clear">
              <a:bevelT w="127000" h="127000"/>
              <a:bevelB w="127000" h="127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13" name="Oval 212">
              <a:extLst>
                <a:ext uri="{FF2B5EF4-FFF2-40B4-BE49-F238E27FC236}">
                  <a16:creationId xmlns:a16="http://schemas.microsoft.com/office/drawing/2014/main" id="{7B476B5E-B564-7A67-4001-E6D921E43DC1}"/>
                </a:ext>
              </a:extLst>
            </p:cNvPr>
            <p:cNvSpPr>
              <a:spLocks noChangeAspect="1"/>
            </p:cNvSpPr>
            <p:nvPr/>
          </p:nvSpPr>
          <p:spPr>
            <a:xfrm>
              <a:off x="5147449" y="4492942"/>
              <a:ext cx="274320" cy="274320"/>
            </a:xfrm>
            <a:prstGeom prst="ellipse">
              <a:avLst/>
            </a:prstGeom>
            <a:solidFill>
              <a:srgbClr val="0099FF"/>
            </a:solidFill>
            <a:ln w="0" cap="flat" cmpd="sng" algn="ctr">
              <a:noFill/>
              <a:prstDash val="solid"/>
              <a:miter lim="800000"/>
            </a:ln>
            <a:effectLst/>
            <a:scene3d>
              <a:camera prst="orthographicFront"/>
              <a:lightRig rig="balanced" dir="t"/>
            </a:scene3d>
            <a:sp3d prstMaterial="clear">
              <a:bevelT w="127000" h="127000"/>
              <a:bevelB w="127000" h="127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14" name="Oval 213">
              <a:extLst>
                <a:ext uri="{FF2B5EF4-FFF2-40B4-BE49-F238E27FC236}">
                  <a16:creationId xmlns:a16="http://schemas.microsoft.com/office/drawing/2014/main" id="{413B2772-E53C-3C7A-AC39-189C164D5603}"/>
                </a:ext>
              </a:extLst>
            </p:cNvPr>
            <p:cNvSpPr>
              <a:spLocks noChangeAspect="1"/>
            </p:cNvSpPr>
            <p:nvPr/>
          </p:nvSpPr>
          <p:spPr>
            <a:xfrm>
              <a:off x="3475741" y="3169920"/>
              <a:ext cx="822960" cy="822960"/>
            </a:xfrm>
            <a:prstGeom prst="ellipse">
              <a:avLst/>
            </a:prstGeom>
            <a:solidFill>
              <a:srgbClr val="0099FF"/>
            </a:solidFill>
            <a:ln w="0" cap="flat" cmpd="sng" algn="ctr">
              <a:noFill/>
              <a:prstDash val="solid"/>
              <a:miter lim="800000"/>
            </a:ln>
            <a:effectLst/>
            <a:scene3d>
              <a:camera prst="orthographicFront"/>
              <a:lightRig rig="balanced" dir="t"/>
            </a:scene3d>
            <a:sp3d prstMaterial="clear">
              <a:bevelT w="381000" h="381000"/>
              <a:bevelB w="381000" h="381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15" name="Oval 214">
              <a:extLst>
                <a:ext uri="{FF2B5EF4-FFF2-40B4-BE49-F238E27FC236}">
                  <a16:creationId xmlns:a16="http://schemas.microsoft.com/office/drawing/2014/main" id="{E582BA77-3208-4624-2915-A787985C58A7}"/>
                </a:ext>
              </a:extLst>
            </p:cNvPr>
            <p:cNvSpPr>
              <a:spLocks noChangeAspect="1"/>
            </p:cNvSpPr>
            <p:nvPr/>
          </p:nvSpPr>
          <p:spPr>
            <a:xfrm>
              <a:off x="3475741" y="3945731"/>
              <a:ext cx="548640" cy="548640"/>
            </a:xfrm>
            <a:prstGeom prst="ellipse">
              <a:avLst/>
            </a:prstGeom>
            <a:solidFill>
              <a:srgbClr val="0099FF"/>
            </a:solidFill>
            <a:ln w="0" cap="flat" cmpd="sng" algn="ctr">
              <a:noFill/>
              <a:prstDash val="solid"/>
              <a:miter lim="800000"/>
            </a:ln>
            <a:effectLst/>
            <a:scene3d>
              <a:camera prst="orthographicFront"/>
              <a:lightRig rig="balanced" dir="t"/>
            </a:scene3d>
            <a:sp3d prstMaterial="clear">
              <a:bevelT w="254000" h="254000"/>
              <a:bevelB w="254000" h="254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16" name="Oval 215">
              <a:extLst>
                <a:ext uri="{FF2B5EF4-FFF2-40B4-BE49-F238E27FC236}">
                  <a16:creationId xmlns:a16="http://schemas.microsoft.com/office/drawing/2014/main" id="{070A3E4A-B2E0-C902-5537-A0ED831F02F6}"/>
                </a:ext>
              </a:extLst>
            </p:cNvPr>
            <p:cNvSpPr>
              <a:spLocks noChangeAspect="1"/>
            </p:cNvSpPr>
            <p:nvPr/>
          </p:nvSpPr>
          <p:spPr>
            <a:xfrm>
              <a:off x="3948420" y="3810000"/>
              <a:ext cx="548640" cy="548640"/>
            </a:xfrm>
            <a:prstGeom prst="ellipse">
              <a:avLst/>
            </a:prstGeom>
            <a:solidFill>
              <a:srgbClr val="0099FF"/>
            </a:solidFill>
            <a:ln w="0" cap="flat" cmpd="sng" algn="ctr">
              <a:noFill/>
              <a:prstDash val="solid"/>
              <a:miter lim="800000"/>
            </a:ln>
            <a:effectLst/>
            <a:scene3d>
              <a:camera prst="orthographicFront"/>
              <a:lightRig rig="balanced" dir="t"/>
            </a:scene3d>
            <a:sp3d prstMaterial="clear">
              <a:bevelT w="254000" h="254000"/>
              <a:bevelB w="254000" h="254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17" name="Oval 216">
              <a:extLst>
                <a:ext uri="{FF2B5EF4-FFF2-40B4-BE49-F238E27FC236}">
                  <a16:creationId xmlns:a16="http://schemas.microsoft.com/office/drawing/2014/main" id="{C7E5E7A7-85A7-83E9-F887-AF909154F8EE}"/>
                </a:ext>
              </a:extLst>
            </p:cNvPr>
            <p:cNvSpPr>
              <a:spLocks noChangeAspect="1"/>
            </p:cNvSpPr>
            <p:nvPr/>
          </p:nvSpPr>
          <p:spPr>
            <a:xfrm>
              <a:off x="3485152" y="4401962"/>
              <a:ext cx="274320" cy="274320"/>
            </a:xfrm>
            <a:prstGeom prst="ellipse">
              <a:avLst/>
            </a:prstGeom>
            <a:solidFill>
              <a:srgbClr val="0099FF"/>
            </a:solidFill>
            <a:ln w="0" cap="flat" cmpd="sng" algn="ctr">
              <a:noFill/>
              <a:prstDash val="solid"/>
              <a:miter lim="800000"/>
            </a:ln>
            <a:effectLst/>
            <a:scene3d>
              <a:camera prst="orthographicFront"/>
              <a:lightRig rig="balanced" dir="t"/>
            </a:scene3d>
            <a:sp3d prstMaterial="clear">
              <a:bevelT w="127000" h="127000"/>
              <a:bevelB w="127000" h="127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18" name="Oval 217">
              <a:extLst>
                <a:ext uri="{FF2B5EF4-FFF2-40B4-BE49-F238E27FC236}">
                  <a16:creationId xmlns:a16="http://schemas.microsoft.com/office/drawing/2014/main" id="{6A01BA47-505A-A228-6F8A-DF7D2FE6E763}"/>
                </a:ext>
              </a:extLst>
            </p:cNvPr>
            <p:cNvSpPr>
              <a:spLocks noChangeAspect="1"/>
            </p:cNvSpPr>
            <p:nvPr/>
          </p:nvSpPr>
          <p:spPr>
            <a:xfrm>
              <a:off x="3896632" y="4287917"/>
              <a:ext cx="274320" cy="274320"/>
            </a:xfrm>
            <a:prstGeom prst="ellipse">
              <a:avLst/>
            </a:prstGeom>
            <a:solidFill>
              <a:srgbClr val="0099FF"/>
            </a:solidFill>
            <a:ln w="0" cap="flat" cmpd="sng" algn="ctr">
              <a:noFill/>
              <a:prstDash val="solid"/>
              <a:miter lim="800000"/>
            </a:ln>
            <a:effectLst/>
            <a:scene3d>
              <a:camera prst="orthographicFront"/>
              <a:lightRig rig="balanced" dir="t"/>
            </a:scene3d>
            <a:sp3d prstMaterial="clear">
              <a:bevelT w="127000" h="127000"/>
              <a:bevelB w="127000" h="127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19" name="Oval 218">
              <a:extLst>
                <a:ext uri="{FF2B5EF4-FFF2-40B4-BE49-F238E27FC236}">
                  <a16:creationId xmlns:a16="http://schemas.microsoft.com/office/drawing/2014/main" id="{FFF108E6-CBAD-1E90-E895-18CFCD0CDAB9}"/>
                </a:ext>
              </a:extLst>
            </p:cNvPr>
            <p:cNvSpPr>
              <a:spLocks noChangeAspect="1"/>
            </p:cNvSpPr>
            <p:nvPr/>
          </p:nvSpPr>
          <p:spPr>
            <a:xfrm>
              <a:off x="4122855" y="4419600"/>
              <a:ext cx="274320" cy="274320"/>
            </a:xfrm>
            <a:prstGeom prst="ellipse">
              <a:avLst/>
            </a:prstGeom>
            <a:solidFill>
              <a:srgbClr val="0099FF"/>
            </a:solidFill>
            <a:ln w="0" cap="flat" cmpd="sng" algn="ctr">
              <a:noFill/>
              <a:prstDash val="solid"/>
              <a:miter lim="800000"/>
            </a:ln>
            <a:effectLst/>
            <a:scene3d>
              <a:camera prst="orthographicFront"/>
              <a:lightRig rig="balanced" dir="t"/>
            </a:scene3d>
            <a:sp3d prstMaterial="clear">
              <a:bevelT w="127000" h="127000"/>
              <a:bevelB w="127000" h="127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20" name="Oval 219">
              <a:extLst>
                <a:ext uri="{FF2B5EF4-FFF2-40B4-BE49-F238E27FC236}">
                  <a16:creationId xmlns:a16="http://schemas.microsoft.com/office/drawing/2014/main" id="{4102F6CD-C59A-152A-D98C-257D7B321321}"/>
                </a:ext>
              </a:extLst>
            </p:cNvPr>
            <p:cNvSpPr>
              <a:spLocks noChangeAspect="1"/>
            </p:cNvSpPr>
            <p:nvPr/>
          </p:nvSpPr>
          <p:spPr>
            <a:xfrm>
              <a:off x="3720786" y="4501038"/>
              <a:ext cx="274320" cy="274320"/>
            </a:xfrm>
            <a:prstGeom prst="ellipse">
              <a:avLst/>
            </a:prstGeom>
            <a:solidFill>
              <a:srgbClr val="0099FF"/>
            </a:solidFill>
            <a:ln w="0" cap="flat" cmpd="sng" algn="ctr">
              <a:noFill/>
              <a:prstDash val="solid"/>
              <a:miter lim="800000"/>
            </a:ln>
            <a:effectLst/>
            <a:scene3d>
              <a:camera prst="orthographicFront"/>
              <a:lightRig rig="balanced" dir="t"/>
            </a:scene3d>
            <a:sp3d prstMaterial="clear">
              <a:bevelT w="127000" h="127000"/>
              <a:bevelB w="127000" h="127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21" name="Oval 220">
              <a:extLst>
                <a:ext uri="{FF2B5EF4-FFF2-40B4-BE49-F238E27FC236}">
                  <a16:creationId xmlns:a16="http://schemas.microsoft.com/office/drawing/2014/main" id="{A0E869D2-C906-20D9-FF93-11899DB0276F}"/>
                </a:ext>
              </a:extLst>
            </p:cNvPr>
            <p:cNvSpPr>
              <a:spLocks noChangeAspect="1"/>
            </p:cNvSpPr>
            <p:nvPr/>
          </p:nvSpPr>
          <p:spPr>
            <a:xfrm>
              <a:off x="2534837" y="4498726"/>
              <a:ext cx="274320" cy="274320"/>
            </a:xfrm>
            <a:prstGeom prst="ellipse">
              <a:avLst/>
            </a:prstGeom>
            <a:solidFill>
              <a:srgbClr val="0099FF"/>
            </a:solidFill>
            <a:ln w="0" cap="flat" cmpd="sng" algn="ctr">
              <a:noFill/>
              <a:prstDash val="solid"/>
              <a:miter lim="800000"/>
            </a:ln>
            <a:effectLst/>
            <a:scene3d>
              <a:camera prst="orthographicFront"/>
              <a:lightRig rig="balanced" dir="t"/>
            </a:scene3d>
            <a:sp3d prstMaterial="clear">
              <a:bevelT w="127000" h="127000"/>
              <a:bevelB w="127000" h="127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22" name="Oval 221">
              <a:extLst>
                <a:ext uri="{FF2B5EF4-FFF2-40B4-BE49-F238E27FC236}">
                  <a16:creationId xmlns:a16="http://schemas.microsoft.com/office/drawing/2014/main" id="{6FE57CF9-F9BD-1B97-9A56-D80FA3DEFC15}"/>
                </a:ext>
              </a:extLst>
            </p:cNvPr>
            <p:cNvSpPr>
              <a:spLocks noChangeAspect="1"/>
            </p:cNvSpPr>
            <p:nvPr/>
          </p:nvSpPr>
          <p:spPr>
            <a:xfrm>
              <a:off x="4392080" y="4447309"/>
              <a:ext cx="274320" cy="274320"/>
            </a:xfrm>
            <a:prstGeom prst="ellipse">
              <a:avLst/>
            </a:prstGeom>
            <a:solidFill>
              <a:srgbClr val="0099FF"/>
            </a:solidFill>
            <a:ln w="0" cap="flat" cmpd="sng" algn="ctr">
              <a:noFill/>
              <a:prstDash val="solid"/>
              <a:miter lim="800000"/>
            </a:ln>
            <a:effectLst/>
            <a:scene3d>
              <a:camera prst="orthographicFront"/>
              <a:lightRig rig="balanced" dir="t"/>
            </a:scene3d>
            <a:sp3d prstMaterial="clear">
              <a:bevelT w="127000" h="127000"/>
              <a:bevelB w="127000" h="127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23" name="Oval 222">
              <a:extLst>
                <a:ext uri="{FF2B5EF4-FFF2-40B4-BE49-F238E27FC236}">
                  <a16:creationId xmlns:a16="http://schemas.microsoft.com/office/drawing/2014/main" id="{A5A01EC4-F77B-C58D-B9C3-15CC6999428D}"/>
                </a:ext>
              </a:extLst>
            </p:cNvPr>
            <p:cNvSpPr>
              <a:spLocks noChangeAspect="1"/>
            </p:cNvSpPr>
            <p:nvPr/>
          </p:nvSpPr>
          <p:spPr>
            <a:xfrm>
              <a:off x="2536751" y="3078016"/>
              <a:ext cx="822960" cy="822960"/>
            </a:xfrm>
            <a:prstGeom prst="ellipse">
              <a:avLst/>
            </a:prstGeom>
            <a:solidFill>
              <a:srgbClr val="0099FF"/>
            </a:solidFill>
            <a:ln w="0" cap="flat" cmpd="sng" algn="ctr">
              <a:noFill/>
              <a:prstDash val="solid"/>
              <a:miter lim="800000"/>
            </a:ln>
            <a:effectLst/>
            <a:scene3d>
              <a:camera prst="orthographicFront"/>
              <a:lightRig rig="balanced" dir="t"/>
            </a:scene3d>
            <a:sp3d prstMaterial="clear">
              <a:bevelT w="381000" h="381000"/>
              <a:bevelB w="381000" h="381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24" name="Oval 223">
              <a:extLst>
                <a:ext uri="{FF2B5EF4-FFF2-40B4-BE49-F238E27FC236}">
                  <a16:creationId xmlns:a16="http://schemas.microsoft.com/office/drawing/2014/main" id="{426DE482-3BD3-F840-B322-C7071C41BDBD}"/>
                </a:ext>
              </a:extLst>
            </p:cNvPr>
            <p:cNvSpPr>
              <a:spLocks noChangeAspect="1"/>
            </p:cNvSpPr>
            <p:nvPr/>
          </p:nvSpPr>
          <p:spPr>
            <a:xfrm>
              <a:off x="2536751" y="3853827"/>
              <a:ext cx="548640" cy="548640"/>
            </a:xfrm>
            <a:prstGeom prst="ellipse">
              <a:avLst/>
            </a:prstGeom>
            <a:solidFill>
              <a:srgbClr val="0099FF"/>
            </a:solidFill>
            <a:ln w="0" cap="flat" cmpd="sng" algn="ctr">
              <a:noFill/>
              <a:prstDash val="solid"/>
              <a:miter lim="800000"/>
            </a:ln>
            <a:effectLst/>
            <a:scene3d>
              <a:camera prst="orthographicFront"/>
              <a:lightRig rig="balanced" dir="t"/>
            </a:scene3d>
            <a:sp3d prstMaterial="clear">
              <a:bevelT w="254000" h="254000"/>
              <a:bevelB w="254000" h="254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25" name="Oval 224">
              <a:extLst>
                <a:ext uri="{FF2B5EF4-FFF2-40B4-BE49-F238E27FC236}">
                  <a16:creationId xmlns:a16="http://schemas.microsoft.com/office/drawing/2014/main" id="{9E159C45-B680-3F01-9FA3-6048187B0D37}"/>
                </a:ext>
              </a:extLst>
            </p:cNvPr>
            <p:cNvSpPr>
              <a:spLocks noChangeAspect="1"/>
            </p:cNvSpPr>
            <p:nvPr/>
          </p:nvSpPr>
          <p:spPr>
            <a:xfrm>
              <a:off x="3009430" y="3718096"/>
              <a:ext cx="548640" cy="548640"/>
            </a:xfrm>
            <a:prstGeom prst="ellipse">
              <a:avLst/>
            </a:prstGeom>
            <a:solidFill>
              <a:srgbClr val="0099FF"/>
            </a:solidFill>
            <a:ln w="0" cap="flat" cmpd="sng" algn="ctr">
              <a:noFill/>
              <a:prstDash val="solid"/>
              <a:miter lim="800000"/>
            </a:ln>
            <a:effectLst/>
            <a:scene3d>
              <a:camera prst="orthographicFront"/>
              <a:lightRig rig="balanced" dir="t"/>
            </a:scene3d>
            <a:sp3d prstMaterial="clear">
              <a:bevelT w="254000" h="254000"/>
              <a:bevelB w="254000" h="254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26" name="Oval 225">
              <a:extLst>
                <a:ext uri="{FF2B5EF4-FFF2-40B4-BE49-F238E27FC236}">
                  <a16:creationId xmlns:a16="http://schemas.microsoft.com/office/drawing/2014/main" id="{874F6175-3693-B254-65ED-EFB2B706DFAF}"/>
                </a:ext>
              </a:extLst>
            </p:cNvPr>
            <p:cNvSpPr>
              <a:spLocks noChangeAspect="1"/>
            </p:cNvSpPr>
            <p:nvPr/>
          </p:nvSpPr>
          <p:spPr>
            <a:xfrm>
              <a:off x="2546162" y="4263878"/>
              <a:ext cx="274320" cy="274320"/>
            </a:xfrm>
            <a:prstGeom prst="ellipse">
              <a:avLst/>
            </a:prstGeom>
            <a:solidFill>
              <a:srgbClr val="0099FF"/>
            </a:solidFill>
            <a:ln w="0" cap="flat" cmpd="sng" algn="ctr">
              <a:noFill/>
              <a:prstDash val="solid"/>
              <a:miter lim="800000"/>
            </a:ln>
            <a:effectLst/>
            <a:scene3d>
              <a:camera prst="orthographicFront"/>
              <a:lightRig rig="balanced" dir="t"/>
            </a:scene3d>
            <a:sp3d prstMaterial="clear">
              <a:bevelT w="127000" h="127000"/>
              <a:bevelB w="127000" h="127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27" name="Oval 226">
              <a:extLst>
                <a:ext uri="{FF2B5EF4-FFF2-40B4-BE49-F238E27FC236}">
                  <a16:creationId xmlns:a16="http://schemas.microsoft.com/office/drawing/2014/main" id="{181B0036-F171-F0F8-744D-C1409937FC2D}"/>
                </a:ext>
              </a:extLst>
            </p:cNvPr>
            <p:cNvSpPr>
              <a:spLocks noChangeAspect="1"/>
            </p:cNvSpPr>
            <p:nvPr/>
          </p:nvSpPr>
          <p:spPr>
            <a:xfrm>
              <a:off x="2957642" y="4196013"/>
              <a:ext cx="274320" cy="274320"/>
            </a:xfrm>
            <a:prstGeom prst="ellipse">
              <a:avLst/>
            </a:prstGeom>
            <a:solidFill>
              <a:srgbClr val="0099FF"/>
            </a:solidFill>
            <a:ln w="0" cap="flat" cmpd="sng" algn="ctr">
              <a:noFill/>
              <a:prstDash val="solid"/>
              <a:miter lim="800000"/>
            </a:ln>
            <a:effectLst/>
            <a:scene3d>
              <a:camera prst="orthographicFront"/>
              <a:lightRig rig="balanced" dir="t"/>
            </a:scene3d>
            <a:sp3d prstMaterial="clear">
              <a:bevelT w="127000" h="127000"/>
              <a:bevelB w="127000" h="127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28" name="Oval 227">
              <a:extLst>
                <a:ext uri="{FF2B5EF4-FFF2-40B4-BE49-F238E27FC236}">
                  <a16:creationId xmlns:a16="http://schemas.microsoft.com/office/drawing/2014/main" id="{879F4DB6-D7CD-57E0-8818-BD54639430FA}"/>
                </a:ext>
              </a:extLst>
            </p:cNvPr>
            <p:cNvSpPr>
              <a:spLocks noChangeAspect="1"/>
            </p:cNvSpPr>
            <p:nvPr/>
          </p:nvSpPr>
          <p:spPr>
            <a:xfrm>
              <a:off x="3183865" y="4327696"/>
              <a:ext cx="274320" cy="274320"/>
            </a:xfrm>
            <a:prstGeom prst="ellipse">
              <a:avLst/>
            </a:prstGeom>
            <a:solidFill>
              <a:srgbClr val="0099FF"/>
            </a:solidFill>
            <a:ln w="0" cap="flat" cmpd="sng" algn="ctr">
              <a:noFill/>
              <a:prstDash val="solid"/>
              <a:miter lim="800000"/>
            </a:ln>
            <a:effectLst/>
            <a:scene3d>
              <a:camera prst="orthographicFront"/>
              <a:lightRig rig="balanced" dir="t"/>
            </a:scene3d>
            <a:sp3d prstMaterial="clear">
              <a:bevelT w="127000" h="127000"/>
              <a:bevelB w="127000" h="127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29" name="Oval 228">
              <a:extLst>
                <a:ext uri="{FF2B5EF4-FFF2-40B4-BE49-F238E27FC236}">
                  <a16:creationId xmlns:a16="http://schemas.microsoft.com/office/drawing/2014/main" id="{23F35E98-4CFD-3DF2-A1BA-601CA78C6E7C}"/>
                </a:ext>
              </a:extLst>
            </p:cNvPr>
            <p:cNvSpPr>
              <a:spLocks noChangeAspect="1"/>
            </p:cNvSpPr>
            <p:nvPr/>
          </p:nvSpPr>
          <p:spPr>
            <a:xfrm>
              <a:off x="2781796" y="4409134"/>
              <a:ext cx="274320" cy="274320"/>
            </a:xfrm>
            <a:prstGeom prst="ellipse">
              <a:avLst/>
            </a:prstGeom>
            <a:solidFill>
              <a:srgbClr val="0099FF"/>
            </a:solidFill>
            <a:ln w="0" cap="flat" cmpd="sng" algn="ctr">
              <a:noFill/>
              <a:prstDash val="solid"/>
              <a:miter lim="800000"/>
            </a:ln>
            <a:effectLst/>
            <a:scene3d>
              <a:camera prst="orthographicFront"/>
              <a:lightRig rig="balanced" dir="t"/>
            </a:scene3d>
            <a:sp3d prstMaterial="clear">
              <a:bevelT w="127000" h="127000"/>
              <a:bevelB w="127000" h="127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30" name="Oval 229">
              <a:extLst>
                <a:ext uri="{FF2B5EF4-FFF2-40B4-BE49-F238E27FC236}">
                  <a16:creationId xmlns:a16="http://schemas.microsoft.com/office/drawing/2014/main" id="{8179B75D-B759-6795-E5DD-5181EC0D9768}"/>
                </a:ext>
              </a:extLst>
            </p:cNvPr>
            <p:cNvSpPr>
              <a:spLocks noChangeAspect="1"/>
            </p:cNvSpPr>
            <p:nvPr/>
          </p:nvSpPr>
          <p:spPr>
            <a:xfrm>
              <a:off x="3008286" y="4470333"/>
              <a:ext cx="274320" cy="274320"/>
            </a:xfrm>
            <a:prstGeom prst="ellipse">
              <a:avLst/>
            </a:prstGeom>
            <a:solidFill>
              <a:srgbClr val="0099FF"/>
            </a:solidFill>
            <a:ln w="0" cap="flat" cmpd="sng" algn="ctr">
              <a:noFill/>
              <a:prstDash val="solid"/>
              <a:miter lim="800000"/>
            </a:ln>
            <a:effectLst/>
            <a:scene3d>
              <a:camera prst="orthographicFront"/>
              <a:lightRig rig="balanced" dir="t"/>
            </a:scene3d>
            <a:sp3d prstMaterial="clear">
              <a:bevelT w="127000" h="127000"/>
              <a:bevelB w="127000" h="127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31" name="Oval 230">
              <a:extLst>
                <a:ext uri="{FF2B5EF4-FFF2-40B4-BE49-F238E27FC236}">
                  <a16:creationId xmlns:a16="http://schemas.microsoft.com/office/drawing/2014/main" id="{03129C0F-0676-400D-DA89-35AE3553CB5C}"/>
                </a:ext>
              </a:extLst>
            </p:cNvPr>
            <p:cNvSpPr>
              <a:spLocks noChangeAspect="1"/>
            </p:cNvSpPr>
            <p:nvPr/>
          </p:nvSpPr>
          <p:spPr>
            <a:xfrm>
              <a:off x="3341376" y="4172438"/>
              <a:ext cx="274320" cy="274320"/>
            </a:xfrm>
            <a:prstGeom prst="ellipse">
              <a:avLst/>
            </a:prstGeom>
            <a:solidFill>
              <a:srgbClr val="0099FF"/>
            </a:solidFill>
            <a:ln w="0" cap="flat" cmpd="sng" algn="ctr">
              <a:noFill/>
              <a:prstDash val="solid"/>
              <a:miter lim="800000"/>
            </a:ln>
            <a:effectLst/>
            <a:scene3d>
              <a:camera prst="orthographicFront"/>
              <a:lightRig rig="balanced" dir="t"/>
            </a:scene3d>
            <a:sp3d prstMaterial="clear">
              <a:bevelT w="127000" h="127000"/>
              <a:bevelB w="127000" h="127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32" name="Oval 231">
              <a:extLst>
                <a:ext uri="{FF2B5EF4-FFF2-40B4-BE49-F238E27FC236}">
                  <a16:creationId xmlns:a16="http://schemas.microsoft.com/office/drawing/2014/main" id="{6D473A3B-DAD2-C1CB-A776-D60F560944D1}"/>
                </a:ext>
              </a:extLst>
            </p:cNvPr>
            <p:cNvSpPr>
              <a:spLocks noChangeAspect="1"/>
            </p:cNvSpPr>
            <p:nvPr/>
          </p:nvSpPr>
          <p:spPr>
            <a:xfrm>
              <a:off x="7224417" y="3169920"/>
              <a:ext cx="822960" cy="822960"/>
            </a:xfrm>
            <a:prstGeom prst="ellipse">
              <a:avLst/>
            </a:prstGeom>
            <a:solidFill>
              <a:srgbClr val="0099FF"/>
            </a:solidFill>
            <a:ln w="0" cap="flat" cmpd="sng" algn="ctr">
              <a:noFill/>
              <a:prstDash val="solid"/>
              <a:miter lim="800000"/>
            </a:ln>
            <a:effectLst/>
            <a:scene3d>
              <a:camera prst="orthographicFront"/>
              <a:lightRig rig="balanced" dir="t"/>
            </a:scene3d>
            <a:sp3d prstMaterial="clear">
              <a:bevelT w="381000" h="381000"/>
              <a:bevelB w="381000" h="381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33" name="Oval 232">
              <a:extLst>
                <a:ext uri="{FF2B5EF4-FFF2-40B4-BE49-F238E27FC236}">
                  <a16:creationId xmlns:a16="http://schemas.microsoft.com/office/drawing/2014/main" id="{76CBEA6A-8118-8F89-ED1B-B599AD2A2632}"/>
                </a:ext>
              </a:extLst>
            </p:cNvPr>
            <p:cNvSpPr>
              <a:spLocks noChangeAspect="1"/>
            </p:cNvSpPr>
            <p:nvPr/>
          </p:nvSpPr>
          <p:spPr>
            <a:xfrm>
              <a:off x="7224417" y="3945731"/>
              <a:ext cx="548640" cy="548640"/>
            </a:xfrm>
            <a:prstGeom prst="ellipse">
              <a:avLst/>
            </a:prstGeom>
            <a:solidFill>
              <a:srgbClr val="0099FF"/>
            </a:solidFill>
            <a:ln w="0" cap="flat" cmpd="sng" algn="ctr">
              <a:noFill/>
              <a:prstDash val="solid"/>
              <a:miter lim="800000"/>
            </a:ln>
            <a:effectLst/>
            <a:scene3d>
              <a:camera prst="orthographicFront"/>
              <a:lightRig rig="balanced" dir="t"/>
            </a:scene3d>
            <a:sp3d prstMaterial="clear">
              <a:bevelT w="254000" h="254000"/>
              <a:bevelB w="254000" h="254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34" name="Oval 233">
              <a:extLst>
                <a:ext uri="{FF2B5EF4-FFF2-40B4-BE49-F238E27FC236}">
                  <a16:creationId xmlns:a16="http://schemas.microsoft.com/office/drawing/2014/main" id="{FF685DD5-FA9E-D1A3-C53C-05B780F6B333}"/>
                </a:ext>
              </a:extLst>
            </p:cNvPr>
            <p:cNvSpPr>
              <a:spLocks noChangeAspect="1"/>
            </p:cNvSpPr>
            <p:nvPr/>
          </p:nvSpPr>
          <p:spPr>
            <a:xfrm>
              <a:off x="7697096" y="3810000"/>
              <a:ext cx="548640" cy="548640"/>
            </a:xfrm>
            <a:prstGeom prst="ellipse">
              <a:avLst/>
            </a:prstGeom>
            <a:solidFill>
              <a:srgbClr val="0099FF"/>
            </a:solidFill>
            <a:ln w="0" cap="flat" cmpd="sng" algn="ctr">
              <a:noFill/>
              <a:prstDash val="solid"/>
              <a:miter lim="800000"/>
            </a:ln>
            <a:effectLst/>
            <a:scene3d>
              <a:camera prst="orthographicFront"/>
              <a:lightRig rig="balanced" dir="t"/>
            </a:scene3d>
            <a:sp3d prstMaterial="clear">
              <a:bevelT w="254000" h="254000"/>
              <a:bevelB w="254000" h="254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35" name="Oval 234">
              <a:extLst>
                <a:ext uri="{FF2B5EF4-FFF2-40B4-BE49-F238E27FC236}">
                  <a16:creationId xmlns:a16="http://schemas.microsoft.com/office/drawing/2014/main" id="{18699EF0-7F54-8D32-E595-21D5F7811C9E}"/>
                </a:ext>
              </a:extLst>
            </p:cNvPr>
            <p:cNvSpPr>
              <a:spLocks noChangeAspect="1"/>
            </p:cNvSpPr>
            <p:nvPr/>
          </p:nvSpPr>
          <p:spPr>
            <a:xfrm>
              <a:off x="7233828" y="4355782"/>
              <a:ext cx="274320" cy="274320"/>
            </a:xfrm>
            <a:prstGeom prst="ellipse">
              <a:avLst/>
            </a:prstGeom>
            <a:solidFill>
              <a:srgbClr val="0099FF"/>
            </a:solidFill>
            <a:ln w="0" cap="flat" cmpd="sng" algn="ctr">
              <a:noFill/>
              <a:prstDash val="solid"/>
              <a:miter lim="800000"/>
            </a:ln>
            <a:effectLst/>
            <a:scene3d>
              <a:camera prst="orthographicFront"/>
              <a:lightRig rig="balanced" dir="t"/>
            </a:scene3d>
            <a:sp3d prstMaterial="clear">
              <a:bevelT w="127000" h="127000"/>
              <a:bevelB w="127000" h="127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36" name="Oval 235">
              <a:extLst>
                <a:ext uri="{FF2B5EF4-FFF2-40B4-BE49-F238E27FC236}">
                  <a16:creationId xmlns:a16="http://schemas.microsoft.com/office/drawing/2014/main" id="{7A84BAAF-5016-EE7E-EEDA-EB8313DBF538}"/>
                </a:ext>
              </a:extLst>
            </p:cNvPr>
            <p:cNvSpPr>
              <a:spLocks noChangeAspect="1"/>
            </p:cNvSpPr>
            <p:nvPr/>
          </p:nvSpPr>
          <p:spPr>
            <a:xfrm>
              <a:off x="7710804" y="4281516"/>
              <a:ext cx="274320" cy="274320"/>
            </a:xfrm>
            <a:prstGeom prst="ellipse">
              <a:avLst/>
            </a:prstGeom>
            <a:solidFill>
              <a:srgbClr val="0099FF"/>
            </a:solidFill>
            <a:ln w="0" cap="flat" cmpd="sng" algn="ctr">
              <a:noFill/>
              <a:prstDash val="solid"/>
              <a:miter lim="800000"/>
            </a:ln>
            <a:effectLst/>
            <a:scene3d>
              <a:camera prst="orthographicFront"/>
              <a:lightRig rig="balanced" dir="t"/>
            </a:scene3d>
            <a:sp3d prstMaterial="clear">
              <a:bevelT w="127000" h="127000"/>
              <a:bevelB w="127000" h="127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37" name="Oval 236">
              <a:extLst>
                <a:ext uri="{FF2B5EF4-FFF2-40B4-BE49-F238E27FC236}">
                  <a16:creationId xmlns:a16="http://schemas.microsoft.com/office/drawing/2014/main" id="{8DA7728E-E4CF-707E-53DD-301D1CDA13A9}"/>
                </a:ext>
              </a:extLst>
            </p:cNvPr>
            <p:cNvSpPr>
              <a:spLocks noChangeAspect="1"/>
            </p:cNvSpPr>
            <p:nvPr/>
          </p:nvSpPr>
          <p:spPr>
            <a:xfrm>
              <a:off x="7725443" y="4521875"/>
              <a:ext cx="274320" cy="274320"/>
            </a:xfrm>
            <a:prstGeom prst="ellipse">
              <a:avLst/>
            </a:prstGeom>
            <a:solidFill>
              <a:srgbClr val="0099FF"/>
            </a:solidFill>
            <a:ln w="0" cap="flat" cmpd="sng" algn="ctr">
              <a:noFill/>
              <a:prstDash val="solid"/>
              <a:miter lim="800000"/>
            </a:ln>
            <a:effectLst/>
            <a:scene3d>
              <a:camera prst="orthographicFront"/>
              <a:lightRig rig="balanced" dir="t"/>
            </a:scene3d>
            <a:sp3d prstMaterial="clear">
              <a:bevelT w="127000" h="127000"/>
              <a:bevelB w="127000" h="127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38" name="Oval 237">
              <a:extLst>
                <a:ext uri="{FF2B5EF4-FFF2-40B4-BE49-F238E27FC236}">
                  <a16:creationId xmlns:a16="http://schemas.microsoft.com/office/drawing/2014/main" id="{FF36194E-703C-9184-D0C4-6D1BFB3CACF0}"/>
                </a:ext>
              </a:extLst>
            </p:cNvPr>
            <p:cNvSpPr>
              <a:spLocks noChangeAspect="1"/>
            </p:cNvSpPr>
            <p:nvPr/>
          </p:nvSpPr>
          <p:spPr>
            <a:xfrm>
              <a:off x="7469462" y="4501038"/>
              <a:ext cx="274320" cy="274320"/>
            </a:xfrm>
            <a:prstGeom prst="ellipse">
              <a:avLst/>
            </a:prstGeom>
            <a:solidFill>
              <a:srgbClr val="0099FF"/>
            </a:solidFill>
            <a:ln w="0" cap="flat" cmpd="sng" algn="ctr">
              <a:noFill/>
              <a:prstDash val="solid"/>
              <a:miter lim="800000"/>
            </a:ln>
            <a:effectLst/>
            <a:scene3d>
              <a:camera prst="orthographicFront"/>
              <a:lightRig rig="balanced" dir="t"/>
            </a:scene3d>
            <a:sp3d prstMaterial="clear">
              <a:bevelT w="127000" h="127000"/>
              <a:bevelB w="127000" h="127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39" name="Oval 238">
              <a:extLst>
                <a:ext uri="{FF2B5EF4-FFF2-40B4-BE49-F238E27FC236}">
                  <a16:creationId xmlns:a16="http://schemas.microsoft.com/office/drawing/2014/main" id="{85F5CBD7-9E78-90CD-06B7-9CFBB19A2A71}"/>
                </a:ext>
              </a:extLst>
            </p:cNvPr>
            <p:cNvSpPr>
              <a:spLocks noChangeAspect="1"/>
            </p:cNvSpPr>
            <p:nvPr/>
          </p:nvSpPr>
          <p:spPr>
            <a:xfrm>
              <a:off x="7040344" y="4516517"/>
              <a:ext cx="274320" cy="274320"/>
            </a:xfrm>
            <a:prstGeom prst="ellipse">
              <a:avLst/>
            </a:prstGeom>
            <a:solidFill>
              <a:srgbClr val="0099FF"/>
            </a:solidFill>
            <a:ln w="0" cap="flat" cmpd="sng" algn="ctr">
              <a:noFill/>
              <a:prstDash val="solid"/>
              <a:miter lim="800000"/>
            </a:ln>
            <a:effectLst/>
            <a:scene3d>
              <a:camera prst="orthographicFront"/>
              <a:lightRig rig="balanced" dir="t"/>
            </a:scene3d>
            <a:sp3d prstMaterial="clear">
              <a:bevelT w="127000" h="127000"/>
              <a:bevelB w="127000" h="127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40" name="Oval 239">
              <a:extLst>
                <a:ext uri="{FF2B5EF4-FFF2-40B4-BE49-F238E27FC236}">
                  <a16:creationId xmlns:a16="http://schemas.microsoft.com/office/drawing/2014/main" id="{905D7151-CB31-664A-22DE-784ECB267E93}"/>
                </a:ext>
              </a:extLst>
            </p:cNvPr>
            <p:cNvSpPr>
              <a:spLocks noChangeAspect="1"/>
            </p:cNvSpPr>
            <p:nvPr/>
          </p:nvSpPr>
          <p:spPr>
            <a:xfrm>
              <a:off x="8029042" y="4264342"/>
              <a:ext cx="274320" cy="274320"/>
            </a:xfrm>
            <a:prstGeom prst="ellipse">
              <a:avLst/>
            </a:prstGeom>
            <a:solidFill>
              <a:srgbClr val="0099FF"/>
            </a:solidFill>
            <a:ln w="0" cap="flat" cmpd="sng" algn="ctr">
              <a:noFill/>
              <a:prstDash val="solid"/>
              <a:miter lim="800000"/>
            </a:ln>
            <a:effectLst/>
            <a:scene3d>
              <a:camera prst="orthographicFront"/>
              <a:lightRig rig="balanced" dir="t"/>
            </a:scene3d>
            <a:sp3d prstMaterial="clear">
              <a:bevelT w="127000" h="127000"/>
              <a:bevelB w="127000" h="127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41" name="Oval 240">
              <a:extLst>
                <a:ext uri="{FF2B5EF4-FFF2-40B4-BE49-F238E27FC236}">
                  <a16:creationId xmlns:a16="http://schemas.microsoft.com/office/drawing/2014/main" id="{D89524DA-1231-3E92-A1AC-FD44D9A7054D}"/>
                </a:ext>
              </a:extLst>
            </p:cNvPr>
            <p:cNvSpPr>
              <a:spLocks noChangeAspect="1"/>
            </p:cNvSpPr>
            <p:nvPr/>
          </p:nvSpPr>
          <p:spPr>
            <a:xfrm>
              <a:off x="6257719" y="3059544"/>
              <a:ext cx="822960" cy="822960"/>
            </a:xfrm>
            <a:prstGeom prst="ellipse">
              <a:avLst/>
            </a:prstGeom>
            <a:solidFill>
              <a:srgbClr val="0099FF"/>
            </a:solidFill>
            <a:ln w="0" cap="flat" cmpd="sng" algn="ctr">
              <a:noFill/>
              <a:prstDash val="solid"/>
              <a:miter lim="800000"/>
            </a:ln>
            <a:effectLst/>
            <a:scene3d>
              <a:camera prst="orthographicFront"/>
              <a:lightRig rig="balanced" dir="t"/>
            </a:scene3d>
            <a:sp3d prstMaterial="clear">
              <a:bevelT w="381000" h="381000"/>
              <a:bevelB w="381000" h="381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42" name="Oval 241">
              <a:extLst>
                <a:ext uri="{FF2B5EF4-FFF2-40B4-BE49-F238E27FC236}">
                  <a16:creationId xmlns:a16="http://schemas.microsoft.com/office/drawing/2014/main" id="{32292BD9-90A3-F25B-8CFE-26F5D5B10277}"/>
                </a:ext>
              </a:extLst>
            </p:cNvPr>
            <p:cNvSpPr>
              <a:spLocks noChangeAspect="1"/>
            </p:cNvSpPr>
            <p:nvPr/>
          </p:nvSpPr>
          <p:spPr>
            <a:xfrm>
              <a:off x="6285427" y="3807647"/>
              <a:ext cx="548640" cy="548640"/>
            </a:xfrm>
            <a:prstGeom prst="ellipse">
              <a:avLst/>
            </a:prstGeom>
            <a:solidFill>
              <a:srgbClr val="0099FF"/>
            </a:solidFill>
            <a:ln w="0" cap="flat" cmpd="sng" algn="ctr">
              <a:noFill/>
              <a:prstDash val="solid"/>
              <a:miter lim="800000"/>
            </a:ln>
            <a:effectLst/>
            <a:scene3d>
              <a:camera prst="orthographicFront"/>
              <a:lightRig rig="balanced" dir="t"/>
            </a:scene3d>
            <a:sp3d prstMaterial="clear">
              <a:bevelT w="254000" h="254000"/>
              <a:bevelB w="254000" h="254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43" name="Oval 242">
              <a:extLst>
                <a:ext uri="{FF2B5EF4-FFF2-40B4-BE49-F238E27FC236}">
                  <a16:creationId xmlns:a16="http://schemas.microsoft.com/office/drawing/2014/main" id="{92AC6231-B08F-EE00-B922-D70976789466}"/>
                </a:ext>
              </a:extLst>
            </p:cNvPr>
            <p:cNvSpPr>
              <a:spLocks noChangeAspect="1"/>
            </p:cNvSpPr>
            <p:nvPr/>
          </p:nvSpPr>
          <p:spPr>
            <a:xfrm>
              <a:off x="6758106" y="3671916"/>
              <a:ext cx="548640" cy="548640"/>
            </a:xfrm>
            <a:prstGeom prst="ellipse">
              <a:avLst/>
            </a:prstGeom>
            <a:solidFill>
              <a:srgbClr val="0099FF"/>
            </a:solidFill>
            <a:ln w="0" cap="flat" cmpd="sng" algn="ctr">
              <a:noFill/>
              <a:prstDash val="solid"/>
              <a:miter lim="800000"/>
            </a:ln>
            <a:effectLst/>
            <a:scene3d>
              <a:camera prst="orthographicFront"/>
              <a:lightRig rig="balanced" dir="t"/>
            </a:scene3d>
            <a:sp3d prstMaterial="clear">
              <a:bevelT w="254000" h="254000"/>
              <a:bevelB w="254000" h="254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44" name="Oval 243">
              <a:extLst>
                <a:ext uri="{FF2B5EF4-FFF2-40B4-BE49-F238E27FC236}">
                  <a16:creationId xmlns:a16="http://schemas.microsoft.com/office/drawing/2014/main" id="{6EE2425D-EE31-F839-5DC0-3E161CAAF8C6}"/>
                </a:ext>
              </a:extLst>
            </p:cNvPr>
            <p:cNvSpPr>
              <a:spLocks noChangeAspect="1"/>
            </p:cNvSpPr>
            <p:nvPr/>
          </p:nvSpPr>
          <p:spPr>
            <a:xfrm>
              <a:off x="6294838" y="4217698"/>
              <a:ext cx="274320" cy="274320"/>
            </a:xfrm>
            <a:prstGeom prst="ellipse">
              <a:avLst/>
            </a:prstGeom>
            <a:solidFill>
              <a:srgbClr val="0099FF"/>
            </a:solidFill>
            <a:ln w="0" cap="flat" cmpd="sng" algn="ctr">
              <a:noFill/>
              <a:prstDash val="solid"/>
              <a:miter lim="800000"/>
            </a:ln>
            <a:effectLst/>
            <a:scene3d>
              <a:camera prst="orthographicFront"/>
              <a:lightRig rig="balanced" dir="t"/>
            </a:scene3d>
            <a:sp3d prstMaterial="clear">
              <a:bevelT w="127000" h="127000"/>
              <a:bevelB w="127000" h="127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45" name="Oval 244">
              <a:extLst>
                <a:ext uri="{FF2B5EF4-FFF2-40B4-BE49-F238E27FC236}">
                  <a16:creationId xmlns:a16="http://schemas.microsoft.com/office/drawing/2014/main" id="{36A16A33-660E-6A67-E79D-511101B336FA}"/>
                </a:ext>
              </a:extLst>
            </p:cNvPr>
            <p:cNvSpPr>
              <a:spLocks noChangeAspect="1"/>
            </p:cNvSpPr>
            <p:nvPr/>
          </p:nvSpPr>
          <p:spPr>
            <a:xfrm>
              <a:off x="6706318" y="4149833"/>
              <a:ext cx="274320" cy="274320"/>
            </a:xfrm>
            <a:prstGeom prst="ellipse">
              <a:avLst/>
            </a:prstGeom>
            <a:solidFill>
              <a:srgbClr val="0099FF"/>
            </a:solidFill>
            <a:ln w="0" cap="flat" cmpd="sng" algn="ctr">
              <a:noFill/>
              <a:prstDash val="solid"/>
              <a:miter lim="800000"/>
            </a:ln>
            <a:effectLst/>
            <a:scene3d>
              <a:camera prst="orthographicFront"/>
              <a:lightRig rig="balanced" dir="t"/>
            </a:scene3d>
            <a:sp3d prstMaterial="clear">
              <a:bevelT w="127000" h="127000"/>
              <a:bevelB w="127000" h="127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46" name="Oval 245">
              <a:extLst>
                <a:ext uri="{FF2B5EF4-FFF2-40B4-BE49-F238E27FC236}">
                  <a16:creationId xmlns:a16="http://schemas.microsoft.com/office/drawing/2014/main" id="{68682E96-DC22-E1A5-F4CC-F61AE651122D}"/>
                </a:ext>
              </a:extLst>
            </p:cNvPr>
            <p:cNvSpPr>
              <a:spLocks noChangeAspect="1"/>
            </p:cNvSpPr>
            <p:nvPr/>
          </p:nvSpPr>
          <p:spPr>
            <a:xfrm>
              <a:off x="6932541" y="4281516"/>
              <a:ext cx="274320" cy="274320"/>
            </a:xfrm>
            <a:prstGeom prst="ellipse">
              <a:avLst/>
            </a:prstGeom>
            <a:solidFill>
              <a:srgbClr val="0099FF"/>
            </a:solidFill>
            <a:ln w="0" cap="flat" cmpd="sng" algn="ctr">
              <a:noFill/>
              <a:prstDash val="solid"/>
              <a:miter lim="800000"/>
            </a:ln>
            <a:effectLst/>
            <a:scene3d>
              <a:camera prst="orthographicFront"/>
              <a:lightRig rig="balanced" dir="t"/>
            </a:scene3d>
            <a:sp3d prstMaterial="clear">
              <a:bevelT w="127000" h="127000"/>
              <a:bevelB w="127000" h="127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47" name="Oval 246">
              <a:extLst>
                <a:ext uri="{FF2B5EF4-FFF2-40B4-BE49-F238E27FC236}">
                  <a16:creationId xmlns:a16="http://schemas.microsoft.com/office/drawing/2014/main" id="{6B9E42AF-EA92-73F9-7ED2-EA01A72BFBF8}"/>
                </a:ext>
              </a:extLst>
            </p:cNvPr>
            <p:cNvSpPr>
              <a:spLocks noChangeAspect="1"/>
            </p:cNvSpPr>
            <p:nvPr/>
          </p:nvSpPr>
          <p:spPr>
            <a:xfrm>
              <a:off x="6530472" y="4362954"/>
              <a:ext cx="274320" cy="274320"/>
            </a:xfrm>
            <a:prstGeom prst="ellipse">
              <a:avLst/>
            </a:prstGeom>
            <a:solidFill>
              <a:srgbClr val="0099FF"/>
            </a:solidFill>
            <a:ln w="0" cap="flat" cmpd="sng" algn="ctr">
              <a:noFill/>
              <a:prstDash val="solid"/>
              <a:miter lim="800000"/>
            </a:ln>
            <a:effectLst/>
            <a:scene3d>
              <a:camera prst="orthographicFront"/>
              <a:lightRig rig="balanced" dir="t"/>
            </a:scene3d>
            <a:sp3d prstMaterial="clear">
              <a:bevelT w="127000" h="127000"/>
              <a:bevelB w="127000" h="127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48" name="Oval 247">
              <a:extLst>
                <a:ext uri="{FF2B5EF4-FFF2-40B4-BE49-F238E27FC236}">
                  <a16:creationId xmlns:a16="http://schemas.microsoft.com/office/drawing/2014/main" id="{29AD832A-1158-62DE-66EC-E76659CCE28C}"/>
                </a:ext>
              </a:extLst>
            </p:cNvPr>
            <p:cNvSpPr>
              <a:spLocks noChangeAspect="1"/>
            </p:cNvSpPr>
            <p:nvPr/>
          </p:nvSpPr>
          <p:spPr>
            <a:xfrm>
              <a:off x="6756695" y="4479636"/>
              <a:ext cx="274320" cy="274320"/>
            </a:xfrm>
            <a:prstGeom prst="ellipse">
              <a:avLst/>
            </a:prstGeom>
            <a:solidFill>
              <a:srgbClr val="0099FF"/>
            </a:solidFill>
            <a:ln w="0" cap="flat" cmpd="sng" algn="ctr">
              <a:noFill/>
              <a:prstDash val="solid"/>
              <a:miter lim="800000"/>
            </a:ln>
            <a:effectLst/>
            <a:scene3d>
              <a:camera prst="orthographicFront"/>
              <a:lightRig rig="balanced" dir="t"/>
            </a:scene3d>
            <a:sp3d prstMaterial="clear">
              <a:bevelT w="127000" h="127000"/>
              <a:bevelB w="127000" h="127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49" name="Oval 248">
              <a:extLst>
                <a:ext uri="{FF2B5EF4-FFF2-40B4-BE49-F238E27FC236}">
                  <a16:creationId xmlns:a16="http://schemas.microsoft.com/office/drawing/2014/main" id="{EB41ED6D-B8D9-51F0-964D-C03E05656CA6}"/>
                </a:ext>
              </a:extLst>
            </p:cNvPr>
            <p:cNvSpPr>
              <a:spLocks noChangeAspect="1"/>
            </p:cNvSpPr>
            <p:nvPr/>
          </p:nvSpPr>
          <p:spPr>
            <a:xfrm>
              <a:off x="7090052" y="4126258"/>
              <a:ext cx="274320" cy="274320"/>
            </a:xfrm>
            <a:prstGeom prst="ellipse">
              <a:avLst/>
            </a:prstGeom>
            <a:solidFill>
              <a:srgbClr val="0099FF"/>
            </a:solidFill>
            <a:ln w="0" cap="flat" cmpd="sng" algn="ctr">
              <a:noFill/>
              <a:prstDash val="solid"/>
              <a:miter lim="800000"/>
            </a:ln>
            <a:effectLst/>
            <a:scene3d>
              <a:camera prst="orthographicFront"/>
              <a:lightRig rig="balanced" dir="t"/>
            </a:scene3d>
            <a:sp3d prstMaterial="clear">
              <a:bevelT w="127000" h="127000"/>
              <a:bevelB w="127000" h="127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50" name="Oval 249">
              <a:extLst>
                <a:ext uri="{FF2B5EF4-FFF2-40B4-BE49-F238E27FC236}">
                  <a16:creationId xmlns:a16="http://schemas.microsoft.com/office/drawing/2014/main" id="{55B0AC5C-AD4E-5F73-37A4-717E7D7B1196}"/>
                </a:ext>
              </a:extLst>
            </p:cNvPr>
            <p:cNvSpPr>
              <a:spLocks noChangeAspect="1"/>
            </p:cNvSpPr>
            <p:nvPr/>
          </p:nvSpPr>
          <p:spPr>
            <a:xfrm>
              <a:off x="7999763" y="4459312"/>
              <a:ext cx="274320" cy="274320"/>
            </a:xfrm>
            <a:prstGeom prst="ellipse">
              <a:avLst/>
            </a:prstGeom>
            <a:solidFill>
              <a:srgbClr val="0099FF"/>
            </a:solidFill>
            <a:ln w="0" cap="flat" cmpd="sng" algn="ctr">
              <a:noFill/>
              <a:prstDash val="solid"/>
              <a:miter lim="800000"/>
            </a:ln>
            <a:effectLst/>
            <a:scene3d>
              <a:camera prst="orthographicFront"/>
              <a:lightRig rig="balanced" dir="t"/>
            </a:scene3d>
            <a:sp3d prstMaterial="clear">
              <a:bevelT w="127000" h="127000"/>
              <a:bevelB w="127000" h="127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51" name="Oval 250">
              <a:extLst>
                <a:ext uri="{FF2B5EF4-FFF2-40B4-BE49-F238E27FC236}">
                  <a16:creationId xmlns:a16="http://schemas.microsoft.com/office/drawing/2014/main" id="{0F7D6B5B-42EC-E569-009D-98A449946BA6}"/>
                </a:ext>
              </a:extLst>
            </p:cNvPr>
            <p:cNvSpPr>
              <a:spLocks noChangeAspect="1"/>
            </p:cNvSpPr>
            <p:nvPr/>
          </p:nvSpPr>
          <p:spPr>
            <a:xfrm>
              <a:off x="3314401" y="4488677"/>
              <a:ext cx="274320" cy="274320"/>
            </a:xfrm>
            <a:prstGeom prst="ellipse">
              <a:avLst/>
            </a:prstGeom>
            <a:solidFill>
              <a:srgbClr val="0099FF"/>
            </a:solidFill>
            <a:ln w="0" cap="flat" cmpd="sng" algn="ctr">
              <a:noFill/>
              <a:prstDash val="solid"/>
              <a:miter lim="800000"/>
            </a:ln>
            <a:effectLst/>
            <a:scene3d>
              <a:camera prst="orthographicFront"/>
              <a:lightRig rig="balanced" dir="t"/>
            </a:scene3d>
            <a:sp3d prstMaterial="clear">
              <a:bevelT w="127000" h="127000"/>
              <a:bevelB w="127000" h="127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52" name="Oval 251">
              <a:extLst>
                <a:ext uri="{FF2B5EF4-FFF2-40B4-BE49-F238E27FC236}">
                  <a16:creationId xmlns:a16="http://schemas.microsoft.com/office/drawing/2014/main" id="{262ED92A-161C-E327-DFD6-24ED99754D88}"/>
                </a:ext>
              </a:extLst>
            </p:cNvPr>
            <p:cNvSpPr>
              <a:spLocks noChangeAspect="1"/>
            </p:cNvSpPr>
            <p:nvPr/>
          </p:nvSpPr>
          <p:spPr>
            <a:xfrm>
              <a:off x="6390389" y="4488677"/>
              <a:ext cx="274320" cy="274320"/>
            </a:xfrm>
            <a:prstGeom prst="ellipse">
              <a:avLst/>
            </a:prstGeom>
            <a:solidFill>
              <a:srgbClr val="0099FF"/>
            </a:solidFill>
            <a:ln w="0" cap="flat" cmpd="sng" algn="ctr">
              <a:noFill/>
              <a:prstDash val="solid"/>
              <a:miter lim="800000"/>
            </a:ln>
            <a:effectLst/>
            <a:scene3d>
              <a:camera prst="orthographicFront"/>
              <a:lightRig rig="balanced" dir="t"/>
            </a:scene3d>
            <a:sp3d prstMaterial="clear">
              <a:bevelT w="127000" h="127000"/>
              <a:bevelB w="127000" h="127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53" name="Oval 252">
              <a:extLst>
                <a:ext uri="{FF2B5EF4-FFF2-40B4-BE49-F238E27FC236}">
                  <a16:creationId xmlns:a16="http://schemas.microsoft.com/office/drawing/2014/main" id="{4B766C3A-B58C-E94E-013E-94A8ABC8E140}"/>
                </a:ext>
              </a:extLst>
            </p:cNvPr>
            <p:cNvSpPr>
              <a:spLocks noChangeAspect="1"/>
            </p:cNvSpPr>
            <p:nvPr/>
          </p:nvSpPr>
          <p:spPr>
            <a:xfrm>
              <a:off x="4014396" y="4507705"/>
              <a:ext cx="274320" cy="274320"/>
            </a:xfrm>
            <a:prstGeom prst="ellipse">
              <a:avLst/>
            </a:prstGeom>
            <a:solidFill>
              <a:srgbClr val="0099FF"/>
            </a:solidFill>
            <a:ln w="0" cap="flat" cmpd="sng" algn="ctr">
              <a:noFill/>
              <a:prstDash val="solid"/>
              <a:miter lim="800000"/>
            </a:ln>
            <a:effectLst/>
            <a:scene3d>
              <a:camera prst="orthographicFront"/>
              <a:lightRig rig="balanced" dir="t"/>
            </a:scene3d>
            <a:sp3d prstMaterial="clear">
              <a:bevelT w="127000" h="127000"/>
              <a:bevelB w="127000" h="1270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254" name="Rectangle 253">
            <a:extLst>
              <a:ext uri="{FF2B5EF4-FFF2-40B4-BE49-F238E27FC236}">
                <a16:creationId xmlns:a16="http://schemas.microsoft.com/office/drawing/2014/main" id="{B0F9FB11-E2B0-1CE0-2F9C-DD0B6207F879}"/>
              </a:ext>
            </a:extLst>
          </p:cNvPr>
          <p:cNvSpPr/>
          <p:nvPr/>
        </p:nvSpPr>
        <p:spPr>
          <a:xfrm>
            <a:off x="6761184" y="1513819"/>
            <a:ext cx="5406172" cy="769441"/>
          </a:xfrm>
          <a:prstGeom prst="rect">
            <a:avLst/>
          </a:prstGeom>
          <a:noFill/>
        </p:spPr>
        <p:txBody>
          <a:bodyPr wrap="square" lIns="91440" tIns="45720" rIns="91440" bIns="45720">
            <a:spAutoFit/>
          </a:bodyPr>
          <a:lstStyle/>
          <a:p>
            <a:pPr algn="ctr"/>
            <a:r>
              <a:rPr lang="en-US" sz="4400" dirty="0">
                <a:ln w="0"/>
                <a:solidFill>
                  <a:prstClr val="white"/>
                </a:solidFill>
                <a:effectLst>
                  <a:outerShdw blurRad="38100" dist="19050" dir="2700000" algn="tl" rotWithShape="0">
                    <a:prstClr val="black">
                      <a:alpha val="40000"/>
                    </a:prstClr>
                  </a:outerShdw>
                </a:effectLst>
                <a:cs typeface="Arial" panose="020B0604020202020204" pitchFamily="34" charset="0"/>
              </a:rPr>
              <a:t>ALL VAPOR</a:t>
            </a:r>
          </a:p>
        </p:txBody>
      </p:sp>
      <p:sp>
        <p:nvSpPr>
          <p:cNvPr id="255" name="Rectangle 254">
            <a:extLst>
              <a:ext uri="{FF2B5EF4-FFF2-40B4-BE49-F238E27FC236}">
                <a16:creationId xmlns:a16="http://schemas.microsoft.com/office/drawing/2014/main" id="{472F8573-3DAD-6A55-32FE-6A9BB70B03A2}"/>
              </a:ext>
            </a:extLst>
          </p:cNvPr>
          <p:cNvSpPr/>
          <p:nvPr/>
        </p:nvSpPr>
        <p:spPr>
          <a:xfrm>
            <a:off x="6577095" y="5301039"/>
            <a:ext cx="5862557" cy="923330"/>
          </a:xfrm>
          <a:prstGeom prst="rect">
            <a:avLst/>
          </a:prstGeom>
          <a:noFill/>
        </p:spPr>
        <p:txBody>
          <a:bodyPr wrap="square" lIns="91440" tIns="45720" rIns="91440" bIns="45720">
            <a:spAutoFit/>
          </a:bodyPr>
          <a:lstStyle/>
          <a:p>
            <a:pPr algn="ctr"/>
            <a:r>
              <a:rPr lang="en-US" sz="5400" dirty="0">
                <a:ln w="0"/>
                <a:solidFill>
                  <a:prstClr val="white"/>
                </a:solidFill>
                <a:effectLst>
                  <a:outerShdw blurRad="38100" dist="19050" dir="2700000" algn="tl" rotWithShape="0">
                    <a:prstClr val="black">
                      <a:alpha val="40000"/>
                    </a:prstClr>
                  </a:outerShdw>
                </a:effectLst>
                <a:cs typeface="Arial" panose="020B0604020202020204" pitchFamily="34" charset="0"/>
              </a:rPr>
              <a:t>ALL LIQUID</a:t>
            </a:r>
          </a:p>
        </p:txBody>
      </p:sp>
      <p:grpSp>
        <p:nvGrpSpPr>
          <p:cNvPr id="256" name="Group 255">
            <a:extLst>
              <a:ext uri="{FF2B5EF4-FFF2-40B4-BE49-F238E27FC236}">
                <a16:creationId xmlns:a16="http://schemas.microsoft.com/office/drawing/2014/main" id="{1A1A8928-9152-5403-2D0A-35FA49DAE7A1}"/>
              </a:ext>
            </a:extLst>
          </p:cNvPr>
          <p:cNvGrpSpPr/>
          <p:nvPr/>
        </p:nvGrpSpPr>
        <p:grpSpPr>
          <a:xfrm>
            <a:off x="11723787" y="1534601"/>
            <a:ext cx="392043" cy="4657341"/>
            <a:chOff x="8916362" y="1111746"/>
            <a:chExt cx="548640" cy="5416204"/>
          </a:xfrm>
        </p:grpSpPr>
        <p:sp>
          <p:nvSpPr>
            <p:cNvPr id="257" name="Freeform: Shape 256">
              <a:extLst>
                <a:ext uri="{FF2B5EF4-FFF2-40B4-BE49-F238E27FC236}">
                  <a16:creationId xmlns:a16="http://schemas.microsoft.com/office/drawing/2014/main" id="{95CE52BF-9270-1A90-8F60-CF11ADCA6B30}"/>
                </a:ext>
              </a:extLst>
            </p:cNvPr>
            <p:cNvSpPr/>
            <p:nvPr/>
          </p:nvSpPr>
          <p:spPr>
            <a:xfrm>
              <a:off x="8916362" y="1111746"/>
              <a:ext cx="548640" cy="5416204"/>
            </a:xfrm>
            <a:custGeom>
              <a:avLst/>
              <a:gdLst>
                <a:gd name="connsiteX0" fmla="*/ 274320 w 548640"/>
                <a:gd name="connsiteY0" fmla="*/ 0 h 5416204"/>
                <a:gd name="connsiteX1" fmla="*/ 457200 w 548640"/>
                <a:gd name="connsiteY1" fmla="*/ 182880 h 5416204"/>
                <a:gd name="connsiteX2" fmla="*/ 455851 w 548640"/>
                <a:gd name="connsiteY2" fmla="*/ 196262 h 5416204"/>
                <a:gd name="connsiteX3" fmla="*/ 455851 w 548640"/>
                <a:gd name="connsiteY3" fmla="*/ 4939522 h 5416204"/>
                <a:gd name="connsiteX4" fmla="*/ 468294 w 548640"/>
                <a:gd name="connsiteY4" fmla="*/ 4947911 h 5416204"/>
                <a:gd name="connsiteX5" fmla="*/ 548640 w 548640"/>
                <a:gd name="connsiteY5" fmla="*/ 5141884 h 5416204"/>
                <a:gd name="connsiteX6" fmla="*/ 274320 w 548640"/>
                <a:gd name="connsiteY6" fmla="*/ 5416204 h 5416204"/>
                <a:gd name="connsiteX7" fmla="*/ 0 w 548640"/>
                <a:gd name="connsiteY7" fmla="*/ 5141884 h 5416204"/>
                <a:gd name="connsiteX8" fmla="*/ 80346 w 548640"/>
                <a:gd name="connsiteY8" fmla="*/ 4947911 h 5416204"/>
                <a:gd name="connsiteX9" fmla="*/ 90091 w 548640"/>
                <a:gd name="connsiteY9" fmla="*/ 4941341 h 5416204"/>
                <a:gd name="connsiteX10" fmla="*/ 90091 w 548640"/>
                <a:gd name="connsiteY10" fmla="*/ 195912 h 5416204"/>
                <a:gd name="connsiteX11" fmla="*/ 92754 w 548640"/>
                <a:gd name="connsiteY11" fmla="*/ 195912 h 5416204"/>
                <a:gd name="connsiteX12" fmla="*/ 91440 w 548640"/>
                <a:gd name="connsiteY12" fmla="*/ 182880 h 5416204"/>
                <a:gd name="connsiteX13" fmla="*/ 274320 w 548640"/>
                <a:gd name="connsiteY13" fmla="*/ 0 h 5416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8640" h="5416204">
                  <a:moveTo>
                    <a:pt x="274320" y="0"/>
                  </a:moveTo>
                  <a:cubicBezTo>
                    <a:pt x="375322" y="0"/>
                    <a:pt x="457200" y="81878"/>
                    <a:pt x="457200" y="182880"/>
                  </a:cubicBezTo>
                  <a:lnTo>
                    <a:pt x="455851" y="196262"/>
                  </a:lnTo>
                  <a:lnTo>
                    <a:pt x="455851" y="4939522"/>
                  </a:lnTo>
                  <a:lnTo>
                    <a:pt x="468294" y="4947911"/>
                  </a:lnTo>
                  <a:cubicBezTo>
                    <a:pt x="517936" y="4997553"/>
                    <a:pt x="548640" y="5066133"/>
                    <a:pt x="548640" y="5141884"/>
                  </a:cubicBezTo>
                  <a:cubicBezTo>
                    <a:pt x="548640" y="5293387"/>
                    <a:pt x="425823" y="5416204"/>
                    <a:pt x="274320" y="5416204"/>
                  </a:cubicBezTo>
                  <a:cubicBezTo>
                    <a:pt x="122817" y="5416204"/>
                    <a:pt x="0" y="5293387"/>
                    <a:pt x="0" y="5141884"/>
                  </a:cubicBezTo>
                  <a:cubicBezTo>
                    <a:pt x="0" y="5066133"/>
                    <a:pt x="30704" y="4997553"/>
                    <a:pt x="80346" y="4947911"/>
                  </a:cubicBezTo>
                  <a:lnTo>
                    <a:pt x="90091" y="4941341"/>
                  </a:lnTo>
                  <a:lnTo>
                    <a:pt x="90091" y="195912"/>
                  </a:lnTo>
                  <a:lnTo>
                    <a:pt x="92754" y="195912"/>
                  </a:lnTo>
                  <a:lnTo>
                    <a:pt x="91440" y="182880"/>
                  </a:lnTo>
                  <a:cubicBezTo>
                    <a:pt x="91440" y="81878"/>
                    <a:pt x="173318" y="0"/>
                    <a:pt x="274320" y="0"/>
                  </a:cubicBezTo>
                  <a:close/>
                </a:path>
              </a:pathLst>
            </a:custGeom>
            <a:gradFill flip="none" rotWithShape="1">
              <a:gsLst>
                <a:gs pos="10000">
                  <a:srgbClr val="E7E6E6">
                    <a:alpha val="25000"/>
                  </a:srgbClr>
                </a:gs>
                <a:gs pos="90000">
                  <a:srgbClr val="E7E6E6">
                    <a:alpha val="25000"/>
                  </a:srgbClr>
                </a:gs>
              </a:gsLst>
              <a:lin ang="0" scaled="1"/>
              <a:tileRect/>
            </a:gradFill>
            <a:ln w="3175" cap="flat" cmpd="sng" algn="ctr">
              <a:solidFill>
                <a:sysClr val="window" lastClr="FFFFFF">
                  <a:alpha val="75000"/>
                </a:sys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258" name="Straight Connector 257">
              <a:extLst>
                <a:ext uri="{FF2B5EF4-FFF2-40B4-BE49-F238E27FC236}">
                  <a16:creationId xmlns:a16="http://schemas.microsoft.com/office/drawing/2014/main" id="{E26DF1BE-17CB-A527-3382-10DEC388286C}"/>
                </a:ext>
              </a:extLst>
            </p:cNvPr>
            <p:cNvCxnSpPr>
              <a:cxnSpLocks/>
            </p:cNvCxnSpPr>
            <p:nvPr/>
          </p:nvCxnSpPr>
          <p:spPr>
            <a:xfrm>
              <a:off x="9190682" y="3576308"/>
              <a:ext cx="0" cy="2693027"/>
            </a:xfrm>
            <a:prstGeom prst="line">
              <a:avLst/>
            </a:prstGeom>
            <a:noFill/>
            <a:ln w="127000" cap="flat" cmpd="sng" algn="ctr">
              <a:solidFill>
                <a:sysClr val="window" lastClr="FFFFFF">
                  <a:lumMod val="75000"/>
                  <a:alpha val="50000"/>
                </a:sysClr>
              </a:solidFill>
              <a:prstDash val="solid"/>
              <a:miter lim="800000"/>
              <a:tailEnd type="oval" w="sm" len="sm"/>
            </a:ln>
            <a:effectLst/>
          </p:spPr>
        </p:cxnSp>
      </p:grpSp>
      <p:cxnSp>
        <p:nvCxnSpPr>
          <p:cNvPr id="259" name="Straight Connector 258">
            <a:extLst>
              <a:ext uri="{FF2B5EF4-FFF2-40B4-BE49-F238E27FC236}">
                <a16:creationId xmlns:a16="http://schemas.microsoft.com/office/drawing/2014/main" id="{7EEAE6E4-AB69-63F8-D11F-C1BA85D593E8}"/>
              </a:ext>
            </a:extLst>
          </p:cNvPr>
          <p:cNvCxnSpPr>
            <a:cxnSpLocks/>
          </p:cNvCxnSpPr>
          <p:nvPr/>
        </p:nvCxnSpPr>
        <p:spPr>
          <a:xfrm>
            <a:off x="6345138" y="2293275"/>
            <a:ext cx="5852160" cy="0"/>
          </a:xfrm>
          <a:prstGeom prst="line">
            <a:avLst/>
          </a:prstGeom>
          <a:noFill/>
          <a:ln w="25400" cap="rnd" cmpd="sng" algn="ctr">
            <a:solidFill>
              <a:sysClr val="windowText" lastClr="000000"/>
            </a:solidFill>
            <a:prstDash val="solid"/>
            <a:miter lim="800000"/>
          </a:ln>
          <a:effectLst/>
        </p:spPr>
      </p:cxnSp>
      <p:cxnSp>
        <p:nvCxnSpPr>
          <p:cNvPr id="260" name="Straight Connector 259">
            <a:extLst>
              <a:ext uri="{FF2B5EF4-FFF2-40B4-BE49-F238E27FC236}">
                <a16:creationId xmlns:a16="http://schemas.microsoft.com/office/drawing/2014/main" id="{0456DE08-46DE-452C-B8AF-74709954591A}"/>
              </a:ext>
            </a:extLst>
          </p:cNvPr>
          <p:cNvCxnSpPr>
            <a:cxnSpLocks/>
          </p:cNvCxnSpPr>
          <p:nvPr/>
        </p:nvCxnSpPr>
        <p:spPr>
          <a:xfrm>
            <a:off x="6350111" y="5149865"/>
            <a:ext cx="5852160" cy="0"/>
          </a:xfrm>
          <a:prstGeom prst="line">
            <a:avLst/>
          </a:prstGeom>
          <a:noFill/>
          <a:ln w="25400" cap="rnd" cmpd="sng" algn="ctr">
            <a:solidFill>
              <a:sysClr val="windowText" lastClr="000000"/>
            </a:solidFill>
            <a:prstDash val="solid"/>
            <a:miter lim="800000"/>
          </a:ln>
          <a:effectLst/>
        </p:spPr>
      </p:cxnSp>
      <p:sp>
        <p:nvSpPr>
          <p:cNvPr id="261" name="TextBox 260">
            <a:extLst>
              <a:ext uri="{FF2B5EF4-FFF2-40B4-BE49-F238E27FC236}">
                <a16:creationId xmlns:a16="http://schemas.microsoft.com/office/drawing/2014/main" id="{F64F1A56-56C1-6702-7A2A-79C866E074CD}"/>
              </a:ext>
            </a:extLst>
          </p:cNvPr>
          <p:cNvSpPr txBox="1"/>
          <p:nvPr/>
        </p:nvSpPr>
        <p:spPr>
          <a:xfrm>
            <a:off x="4736084" y="2112715"/>
            <a:ext cx="1654140" cy="307777"/>
          </a:xfrm>
          <a:prstGeom prst="rect">
            <a:avLst/>
          </a:prstGeom>
          <a:noFill/>
        </p:spPr>
        <p:txBody>
          <a:bodyPr wrap="square" rtlCol="0">
            <a:spAutoFit/>
          </a:bodyPr>
          <a:lstStyle/>
          <a:p>
            <a:pPr algn="r"/>
            <a:r>
              <a:rPr lang="en-US" sz="1400" dirty="0">
                <a:solidFill>
                  <a:prstClr val="white">
                    <a:lumMod val="50000"/>
                  </a:prstClr>
                </a:solidFill>
                <a:cs typeface="Arial" panose="020B0604020202020204" pitchFamily="34" charset="0"/>
              </a:rPr>
              <a:t>Dew Point</a:t>
            </a:r>
          </a:p>
        </p:txBody>
      </p:sp>
      <p:sp>
        <p:nvSpPr>
          <p:cNvPr id="262" name="TextBox 261">
            <a:extLst>
              <a:ext uri="{FF2B5EF4-FFF2-40B4-BE49-F238E27FC236}">
                <a16:creationId xmlns:a16="http://schemas.microsoft.com/office/drawing/2014/main" id="{7DA34D2A-BC48-6BA9-04A9-76E097D6F5DC}"/>
              </a:ext>
            </a:extLst>
          </p:cNvPr>
          <p:cNvSpPr txBox="1"/>
          <p:nvPr/>
        </p:nvSpPr>
        <p:spPr>
          <a:xfrm>
            <a:off x="4442211" y="4989880"/>
            <a:ext cx="1931075" cy="307777"/>
          </a:xfrm>
          <a:prstGeom prst="rect">
            <a:avLst/>
          </a:prstGeom>
          <a:noFill/>
        </p:spPr>
        <p:txBody>
          <a:bodyPr wrap="square" rtlCol="0">
            <a:spAutoFit/>
          </a:bodyPr>
          <a:lstStyle/>
          <a:p>
            <a:pPr algn="r"/>
            <a:r>
              <a:rPr lang="en-US" sz="1400" dirty="0">
                <a:solidFill>
                  <a:prstClr val="white">
                    <a:lumMod val="50000"/>
                  </a:prstClr>
                </a:solidFill>
                <a:cs typeface="Arial" panose="020B0604020202020204" pitchFamily="34" charset="0"/>
              </a:rPr>
              <a:t>Bubble Point</a:t>
            </a:r>
          </a:p>
        </p:txBody>
      </p:sp>
      <p:pic>
        <p:nvPicPr>
          <p:cNvPr id="263" name="Picture 262">
            <a:extLst>
              <a:ext uri="{FF2B5EF4-FFF2-40B4-BE49-F238E27FC236}">
                <a16:creationId xmlns:a16="http://schemas.microsoft.com/office/drawing/2014/main" id="{FD22F419-01CB-D818-B11D-D7A7D043A4D8}"/>
              </a:ext>
            </a:extLst>
          </p:cNvPr>
          <p:cNvPicPr>
            <a:picLocks noChangeAspect="1"/>
          </p:cNvPicPr>
          <p:nvPr/>
        </p:nvPicPr>
        <p:blipFill>
          <a:blip r:embed="rId3"/>
          <a:stretch>
            <a:fillRect/>
          </a:stretch>
        </p:blipFill>
        <p:spPr>
          <a:xfrm>
            <a:off x="7664836" y="2599999"/>
            <a:ext cx="3620291" cy="2559197"/>
          </a:xfrm>
          <a:prstGeom prst="rect">
            <a:avLst/>
          </a:prstGeom>
        </p:spPr>
      </p:pic>
      <p:sp>
        <p:nvSpPr>
          <p:cNvPr id="264" name="Rectangle 263">
            <a:extLst>
              <a:ext uri="{FF2B5EF4-FFF2-40B4-BE49-F238E27FC236}">
                <a16:creationId xmlns:a16="http://schemas.microsoft.com/office/drawing/2014/main" id="{B8FA3678-A1C2-BBAB-7CE8-D305458667AA}"/>
              </a:ext>
            </a:extLst>
          </p:cNvPr>
          <p:cNvSpPr/>
          <p:nvPr/>
        </p:nvSpPr>
        <p:spPr>
          <a:xfrm>
            <a:off x="460072" y="1239512"/>
            <a:ext cx="4322985" cy="727068"/>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Both refrigerant components completely boiled at temps above Dew Point</a:t>
            </a:r>
          </a:p>
        </p:txBody>
      </p:sp>
      <p:sp>
        <p:nvSpPr>
          <p:cNvPr id="265" name="Rectangle 264">
            <a:extLst>
              <a:ext uri="{FF2B5EF4-FFF2-40B4-BE49-F238E27FC236}">
                <a16:creationId xmlns:a16="http://schemas.microsoft.com/office/drawing/2014/main" id="{6515415E-B0BA-11C9-5535-BB6A02F99B12}"/>
              </a:ext>
            </a:extLst>
          </p:cNvPr>
          <p:cNvSpPr/>
          <p:nvPr/>
        </p:nvSpPr>
        <p:spPr>
          <a:xfrm>
            <a:off x="450152" y="2276478"/>
            <a:ext cx="4322985" cy="727068"/>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Condensation begins with temps falling to Dew Point</a:t>
            </a:r>
          </a:p>
        </p:txBody>
      </p:sp>
      <p:sp>
        <p:nvSpPr>
          <p:cNvPr id="266" name="Rectangle 265">
            <a:extLst>
              <a:ext uri="{FF2B5EF4-FFF2-40B4-BE49-F238E27FC236}">
                <a16:creationId xmlns:a16="http://schemas.microsoft.com/office/drawing/2014/main" id="{0CC0BEEA-38FD-13B2-0A0C-64649CBEEFB7}"/>
              </a:ext>
            </a:extLst>
          </p:cNvPr>
          <p:cNvSpPr/>
          <p:nvPr/>
        </p:nvSpPr>
        <p:spPr>
          <a:xfrm>
            <a:off x="457592" y="3354987"/>
            <a:ext cx="4322985" cy="727068"/>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Temperature Glide: Temp range between Dew Point and Bubble Point where refrigerant components are in a mix of vapor and liquid</a:t>
            </a:r>
          </a:p>
        </p:txBody>
      </p:sp>
      <p:sp>
        <p:nvSpPr>
          <p:cNvPr id="267" name="Rectangle 266">
            <a:extLst>
              <a:ext uri="{FF2B5EF4-FFF2-40B4-BE49-F238E27FC236}">
                <a16:creationId xmlns:a16="http://schemas.microsoft.com/office/drawing/2014/main" id="{102F3E12-E718-95E1-8C94-99414986A18F}"/>
              </a:ext>
            </a:extLst>
          </p:cNvPr>
          <p:cNvSpPr/>
          <p:nvPr/>
        </p:nvSpPr>
        <p:spPr>
          <a:xfrm>
            <a:off x="455112" y="4394372"/>
            <a:ext cx="4322985" cy="727068"/>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Boiling begins with temps rising to Bubble Point </a:t>
            </a:r>
          </a:p>
        </p:txBody>
      </p:sp>
      <p:sp>
        <p:nvSpPr>
          <p:cNvPr id="268" name="Rectangle 267">
            <a:extLst>
              <a:ext uri="{FF2B5EF4-FFF2-40B4-BE49-F238E27FC236}">
                <a16:creationId xmlns:a16="http://schemas.microsoft.com/office/drawing/2014/main" id="{E9E51A21-EEB1-DE87-4ABA-CC864F21FD95}"/>
              </a:ext>
            </a:extLst>
          </p:cNvPr>
          <p:cNvSpPr/>
          <p:nvPr/>
        </p:nvSpPr>
        <p:spPr>
          <a:xfrm>
            <a:off x="452632" y="5389584"/>
            <a:ext cx="4322985" cy="727068"/>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Both refrigerant components completely condensed at temps below Bubble Point </a:t>
            </a:r>
          </a:p>
        </p:txBody>
      </p:sp>
    </p:spTree>
    <p:extLst>
      <p:ext uri="{BB962C8B-B14F-4D97-AF65-F5344CB8AC3E}">
        <p14:creationId xmlns:p14="http://schemas.microsoft.com/office/powerpoint/2010/main" val="970504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54"/>
                                        </p:tgtEl>
                                        <p:attrNameLst>
                                          <p:attrName>style.visibility</p:attrName>
                                        </p:attrNameLst>
                                      </p:cBhvr>
                                      <p:to>
                                        <p:strVal val="visible"/>
                                      </p:to>
                                    </p:set>
                                    <p:animEffect transition="in" filter="fade">
                                      <p:cBhvr>
                                        <p:cTn id="7" dur="500"/>
                                        <p:tgtEl>
                                          <p:spTgt spid="25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55"/>
                                        </p:tgtEl>
                                        <p:attrNameLst>
                                          <p:attrName>style.visibility</p:attrName>
                                        </p:attrNameLst>
                                      </p:cBhvr>
                                      <p:to>
                                        <p:strVal val="visible"/>
                                      </p:to>
                                    </p:set>
                                    <p:animEffect transition="in" filter="fade">
                                      <p:cBhvr>
                                        <p:cTn id="11" dur="500"/>
                                        <p:tgtEl>
                                          <p:spTgt spid="25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63"/>
                                        </p:tgtEl>
                                        <p:attrNameLst>
                                          <p:attrName>style.visibility</p:attrName>
                                        </p:attrNameLst>
                                      </p:cBhvr>
                                      <p:to>
                                        <p:strVal val="visible"/>
                                      </p:to>
                                    </p:set>
                                    <p:animEffect transition="in" filter="fade">
                                      <p:cBhvr>
                                        <p:cTn id="15" dur="500"/>
                                        <p:tgtEl>
                                          <p:spTgt spid="2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4" grpId="0"/>
      <p:bldP spid="25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B4271F6-AFD8-C101-067A-FEA8FAAF09AD}"/>
              </a:ext>
            </a:extLst>
          </p:cNvPr>
          <p:cNvSpPr>
            <a:spLocks noGrp="1"/>
          </p:cNvSpPr>
          <p:nvPr>
            <p:ph type="title"/>
          </p:nvPr>
        </p:nvSpPr>
        <p:spPr/>
        <p:txBody>
          <a:bodyPr/>
          <a:lstStyle/>
          <a:p>
            <a:r>
              <a:rPr lang="en-US" dirty="0"/>
              <a:t>Other R-454B properties</a:t>
            </a:r>
          </a:p>
        </p:txBody>
      </p:sp>
      <p:pic>
        <p:nvPicPr>
          <p:cNvPr id="8" name="Picture 7">
            <a:extLst>
              <a:ext uri="{FF2B5EF4-FFF2-40B4-BE49-F238E27FC236}">
                <a16:creationId xmlns:a16="http://schemas.microsoft.com/office/drawing/2014/main" id="{B498454C-369D-56E6-9D48-E33704801F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31721" y="1383526"/>
            <a:ext cx="3582578" cy="4613320"/>
          </a:xfrm>
          <a:prstGeom prst="rect">
            <a:avLst/>
          </a:prstGeom>
          <a:ln>
            <a:solidFill>
              <a:sysClr val="window" lastClr="FFFFFF">
                <a:lumMod val="85000"/>
              </a:sysClr>
            </a:solidFill>
          </a:ln>
          <a:effectLst>
            <a:outerShdw blurRad="50800" dist="38100" dir="2700000" algn="tl" rotWithShape="0">
              <a:prstClr val="black">
                <a:alpha val="40000"/>
              </a:prstClr>
            </a:outerShdw>
          </a:effectLst>
        </p:spPr>
      </p:pic>
      <p:sp>
        <p:nvSpPr>
          <p:cNvPr id="9" name="Rectangle 8">
            <a:extLst>
              <a:ext uri="{FF2B5EF4-FFF2-40B4-BE49-F238E27FC236}">
                <a16:creationId xmlns:a16="http://schemas.microsoft.com/office/drawing/2014/main" id="{2854A83A-5152-0BCD-196E-9DE28C574B8E}"/>
              </a:ext>
            </a:extLst>
          </p:cNvPr>
          <p:cNvSpPr/>
          <p:nvPr/>
        </p:nvSpPr>
        <p:spPr>
          <a:xfrm>
            <a:off x="1811794" y="1502373"/>
            <a:ext cx="1957125" cy="2132937"/>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t>Temperature Glide @ 45°F evaporator: 2.35°F</a:t>
            </a:r>
          </a:p>
          <a:p>
            <a:pPr marL="285750" indent="-285750">
              <a:buFont typeface="Wingdings" panose="05000000000000000000" pitchFamily="2" charset="2"/>
              <a:buChar char="§"/>
            </a:pPr>
            <a:r>
              <a:rPr lang="en-US" sz="1400" dirty="0"/>
              <a:t>Use dew point data for calculation of superheat</a:t>
            </a:r>
          </a:p>
          <a:p>
            <a:endParaRPr lang="en-US" sz="1400" dirty="0"/>
          </a:p>
        </p:txBody>
      </p:sp>
      <p:sp>
        <p:nvSpPr>
          <p:cNvPr id="10" name="Rectangle 9">
            <a:extLst>
              <a:ext uri="{FF2B5EF4-FFF2-40B4-BE49-F238E27FC236}">
                <a16:creationId xmlns:a16="http://schemas.microsoft.com/office/drawing/2014/main" id="{B3BE9FD3-1FCE-A8CE-75C3-20A8199E295B}"/>
              </a:ext>
            </a:extLst>
          </p:cNvPr>
          <p:cNvSpPr/>
          <p:nvPr/>
        </p:nvSpPr>
        <p:spPr>
          <a:xfrm>
            <a:off x="4015631" y="1502373"/>
            <a:ext cx="1957125" cy="2132937"/>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t>Temperature Glide @ 105°F condenser: 2.3°F</a:t>
            </a:r>
          </a:p>
          <a:p>
            <a:pPr marL="285750" indent="-285750">
              <a:buFont typeface="Wingdings" panose="05000000000000000000" pitchFamily="2" charset="2"/>
              <a:buChar char="§"/>
            </a:pPr>
            <a:r>
              <a:rPr lang="en-US" sz="1400" dirty="0"/>
              <a:t>Use bubble point data for calculation of subcooling</a:t>
            </a:r>
            <a:endParaRPr lang="en-US" sz="1200" dirty="0"/>
          </a:p>
        </p:txBody>
      </p:sp>
      <p:sp>
        <p:nvSpPr>
          <p:cNvPr id="11" name="Rectangle 10">
            <a:extLst>
              <a:ext uri="{FF2B5EF4-FFF2-40B4-BE49-F238E27FC236}">
                <a16:creationId xmlns:a16="http://schemas.microsoft.com/office/drawing/2014/main" id="{3D6D465F-B100-54C2-361C-D4C022A87E05}"/>
              </a:ext>
            </a:extLst>
          </p:cNvPr>
          <p:cNvSpPr/>
          <p:nvPr/>
        </p:nvSpPr>
        <p:spPr>
          <a:xfrm>
            <a:off x="1811794" y="3863910"/>
            <a:ext cx="1957125" cy="2132937"/>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t>Charge can be “topped-off” – fractionization is not an issue </a:t>
            </a:r>
            <a:endParaRPr lang="en-US" sz="1400" dirty="0"/>
          </a:p>
        </p:txBody>
      </p:sp>
      <p:sp>
        <p:nvSpPr>
          <p:cNvPr id="12" name="Rectangle 11">
            <a:extLst>
              <a:ext uri="{FF2B5EF4-FFF2-40B4-BE49-F238E27FC236}">
                <a16:creationId xmlns:a16="http://schemas.microsoft.com/office/drawing/2014/main" id="{473B5D5F-66AF-23A0-0DE5-A6BFEA843362}"/>
              </a:ext>
            </a:extLst>
          </p:cNvPr>
          <p:cNvSpPr/>
          <p:nvPr/>
        </p:nvSpPr>
        <p:spPr>
          <a:xfrm>
            <a:off x="4015631" y="3863909"/>
            <a:ext cx="1957125" cy="2132937"/>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t>R-454B vapor density is 2.2 times heavier than air</a:t>
            </a:r>
          </a:p>
        </p:txBody>
      </p:sp>
    </p:spTree>
    <p:extLst>
      <p:ext uri="{BB962C8B-B14F-4D97-AF65-F5344CB8AC3E}">
        <p14:creationId xmlns:p14="http://schemas.microsoft.com/office/powerpoint/2010/main" val="823203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B4271F6-AFD8-C101-067A-FEA8FAAF09AD}"/>
              </a:ext>
            </a:extLst>
          </p:cNvPr>
          <p:cNvSpPr>
            <a:spLocks noGrp="1"/>
          </p:cNvSpPr>
          <p:nvPr>
            <p:ph type="title"/>
          </p:nvPr>
        </p:nvSpPr>
        <p:spPr/>
        <p:txBody>
          <a:bodyPr/>
          <a:lstStyle/>
          <a:p>
            <a:r>
              <a:rPr lang="en-US" dirty="0"/>
              <a:t>Other R-454B properties</a:t>
            </a:r>
          </a:p>
        </p:txBody>
      </p:sp>
      <p:sp>
        <p:nvSpPr>
          <p:cNvPr id="3" name="Text Placeholder 2">
            <a:extLst>
              <a:ext uri="{FF2B5EF4-FFF2-40B4-BE49-F238E27FC236}">
                <a16:creationId xmlns:a16="http://schemas.microsoft.com/office/drawing/2014/main" id="{AC1A090D-0928-CE94-A124-A0B79D550F0B}"/>
              </a:ext>
            </a:extLst>
          </p:cNvPr>
          <p:cNvSpPr>
            <a:spLocks noGrp="1"/>
          </p:cNvSpPr>
          <p:nvPr>
            <p:ph type="body" sz="quarter" idx="15"/>
          </p:nvPr>
        </p:nvSpPr>
        <p:spPr/>
        <p:txBody>
          <a:bodyPr/>
          <a:lstStyle/>
          <a:p>
            <a:pPr marL="0" indent="0">
              <a:buNone/>
            </a:pPr>
            <a:r>
              <a:rPr lang="en-US" b="1" dirty="0">
                <a:solidFill>
                  <a:srgbClr val="A64241"/>
                </a:solidFill>
              </a:rPr>
              <a:t>R-454B Cylinders</a:t>
            </a:r>
          </a:p>
          <a:p>
            <a:r>
              <a:rPr lang="en-US" dirty="0"/>
              <a:t>Red stripe or top to indicate flammable</a:t>
            </a:r>
          </a:p>
          <a:p>
            <a:r>
              <a:rPr lang="en-US" dirty="0"/>
              <a:t>Pop-off relief valve rather than rupture disk</a:t>
            </a:r>
          </a:p>
          <a:p>
            <a:pPr lvl="1"/>
            <a:r>
              <a:rPr lang="en-US" dirty="0"/>
              <a:t>Minimized release for burst prevention</a:t>
            </a:r>
          </a:p>
          <a:p>
            <a:pPr lvl="1"/>
            <a:r>
              <a:rPr lang="en-US" dirty="0"/>
              <a:t>Upright storage and transport so the pop-off valve is in the vapor section of the cylinder</a:t>
            </a:r>
          </a:p>
          <a:p>
            <a:r>
              <a:rPr lang="en-US" dirty="0"/>
              <a:t>Cylinders are expected to have left-hand thread connections</a:t>
            </a:r>
          </a:p>
          <a:p>
            <a:pPr lvl="1"/>
            <a:endParaRPr lang="en-US" dirty="0"/>
          </a:p>
          <a:p>
            <a:pPr lvl="1"/>
            <a:r>
              <a:rPr lang="en-US" dirty="0"/>
              <a:t>Note: the AIM Act also requires use of refillable and trackable refrigerant cylinders; details TBD</a:t>
            </a:r>
          </a:p>
          <a:p>
            <a:pPr lvl="2"/>
            <a:r>
              <a:rPr lang="en-US" dirty="0"/>
              <a:t>Disposable cylinders will not be produced after 12/31/2024 or sold after 12/31/2026</a:t>
            </a:r>
          </a:p>
        </p:txBody>
      </p:sp>
      <p:cxnSp>
        <p:nvCxnSpPr>
          <p:cNvPr id="10" name="Straight Connector 9">
            <a:extLst>
              <a:ext uri="{FF2B5EF4-FFF2-40B4-BE49-F238E27FC236}">
                <a16:creationId xmlns:a16="http://schemas.microsoft.com/office/drawing/2014/main" id="{2E8BD8AD-3B03-4C3C-EB38-E12D9677AB33}"/>
              </a:ext>
            </a:extLst>
          </p:cNvPr>
          <p:cNvCxnSpPr>
            <a:cxnSpLocks/>
          </p:cNvCxnSpPr>
          <p:nvPr/>
        </p:nvCxnSpPr>
        <p:spPr>
          <a:xfrm>
            <a:off x="815379" y="3663122"/>
            <a:ext cx="6437909"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092117C-6E94-C525-0AE1-AC0548FEAE35}"/>
              </a:ext>
            </a:extLst>
          </p:cNvPr>
          <p:cNvCxnSpPr>
            <a:cxnSpLocks/>
          </p:cNvCxnSpPr>
          <p:nvPr/>
        </p:nvCxnSpPr>
        <p:spPr>
          <a:xfrm>
            <a:off x="815379" y="3876080"/>
            <a:ext cx="913409"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F57040D-46E1-E49A-32F9-9D7DB7ADB556}"/>
              </a:ext>
            </a:extLst>
          </p:cNvPr>
          <p:cNvCxnSpPr>
            <a:cxnSpLocks/>
          </p:cNvCxnSpPr>
          <p:nvPr/>
        </p:nvCxnSpPr>
        <p:spPr>
          <a:xfrm>
            <a:off x="1051299" y="4147728"/>
            <a:ext cx="5568576"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BA63FC22-BEF9-8E02-24D0-870578E79158}"/>
              </a:ext>
            </a:extLst>
          </p:cNvPr>
          <p:cNvPicPr>
            <a:picLocks noChangeAspect="1"/>
          </p:cNvPicPr>
          <p:nvPr/>
        </p:nvPicPr>
        <p:blipFill>
          <a:blip r:embed="rId3"/>
          <a:stretch>
            <a:fillRect/>
          </a:stretch>
        </p:blipFill>
        <p:spPr>
          <a:xfrm>
            <a:off x="998133" y="4775837"/>
            <a:ext cx="5504507" cy="1173620"/>
          </a:xfrm>
          <a:prstGeom prst="rect">
            <a:avLst/>
          </a:prstGeom>
        </p:spPr>
      </p:pic>
      <p:pic>
        <p:nvPicPr>
          <p:cNvPr id="6" name="Picture 2" descr="Worthington Industries&amp;apos; claims its recyclable cylinder is lightweight, adds environmental safety technology to address venting issues and will deter smuggling of banned substances through reliance on domestic production capacity.">
            <a:extLst>
              <a:ext uri="{FF2B5EF4-FFF2-40B4-BE49-F238E27FC236}">
                <a16:creationId xmlns:a16="http://schemas.microsoft.com/office/drawing/2014/main" id="{9EED4736-1A21-3D62-7012-374AA8F665D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1103" t="8592" r="18859" b="6941"/>
          <a:stretch/>
        </p:blipFill>
        <p:spPr bwMode="auto">
          <a:xfrm>
            <a:off x="9749540" y="2702103"/>
            <a:ext cx="1541449" cy="324735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0604D3BC-F67B-AC0F-E531-EF6D23471BC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54476" y="4419604"/>
            <a:ext cx="754683" cy="754683"/>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Straight Connector 14">
            <a:extLst>
              <a:ext uri="{FF2B5EF4-FFF2-40B4-BE49-F238E27FC236}">
                <a16:creationId xmlns:a16="http://schemas.microsoft.com/office/drawing/2014/main" id="{0B21CAE2-0DEB-E3D7-FFEC-F2BFFBC8D0DE}"/>
              </a:ext>
            </a:extLst>
          </p:cNvPr>
          <p:cNvCxnSpPr>
            <a:cxnSpLocks/>
          </p:cNvCxnSpPr>
          <p:nvPr/>
        </p:nvCxnSpPr>
        <p:spPr>
          <a:xfrm flipV="1">
            <a:off x="10154476" y="4419604"/>
            <a:ext cx="754683" cy="754683"/>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6A13AAD-43C8-D677-081B-8FAEF1B89D87}"/>
              </a:ext>
            </a:extLst>
          </p:cNvPr>
          <p:cNvCxnSpPr>
            <a:cxnSpLocks/>
          </p:cNvCxnSpPr>
          <p:nvPr/>
        </p:nvCxnSpPr>
        <p:spPr>
          <a:xfrm>
            <a:off x="10154476" y="4419604"/>
            <a:ext cx="754683" cy="754683"/>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1177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animEffect transition="in" filter="fade">
                                      <p:cBhvr>
                                        <p:cTn id="11" dur="500"/>
                                        <p:tgtEl>
                                          <p:spTgt spid="3">
                                            <p:txEl>
                                              <p:pRg st="3" end="3"/>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fade">
                                      <p:cBhvr>
                                        <p:cTn id="15" dur="500"/>
                                        <p:tgtEl>
                                          <p:spTgt spid="3">
                                            <p:txEl>
                                              <p:pRg st="4" end="4"/>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fade">
                                      <p:cBhvr>
                                        <p:cTn id="20" dur="500"/>
                                        <p:tgtEl>
                                          <p:spTgt spid="3">
                                            <p:txEl>
                                              <p:pRg st="5" end="5"/>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animEffect transition="in" filter="fade">
                                      <p:cBhvr>
                                        <p:cTn id="25" dur="500"/>
                                        <p:tgtEl>
                                          <p:spTgt spid="3">
                                            <p:txEl>
                                              <p:pRg st="7" end="7"/>
                                            </p:txEl>
                                          </p:spTgt>
                                        </p:tgtEl>
                                      </p:cBhvr>
                                    </p:animEffect>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animEffect transition="in" filter="fade">
                                      <p:cBhvr>
                                        <p:cTn id="29" dur="500"/>
                                        <p:tgtEl>
                                          <p:spTgt spid="3">
                                            <p:txEl>
                                              <p:pRg st="8" end="8"/>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500"/>
                                        <p:tgtEl>
                                          <p:spTgt spid="14"/>
                                        </p:tgtEl>
                                      </p:cBhvr>
                                    </p:animEffect>
                                  </p:childTnLst>
                                </p:cTn>
                              </p:par>
                              <p:par>
                                <p:cTn id="35" presetID="10" presetClass="entr" presetSubtype="0"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par>
                                <p:cTn id="38" presetID="10" presetClass="entr" presetSubtype="0" fill="hold" nodeType="with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500"/>
                                        <p:tgtEl>
                                          <p:spTgt spid="10"/>
                                        </p:tgtEl>
                                      </p:cBhvr>
                                    </p:animEffect>
                                  </p:childTnLst>
                                </p:cTn>
                              </p:par>
                              <p:par>
                                <p:cTn id="41" presetID="10" presetClass="entr" presetSubtype="0" fill="hold" nodeType="with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500"/>
                                        <p:tgtEl>
                                          <p:spTgt spid="11"/>
                                        </p:tgtEl>
                                      </p:cBhvr>
                                    </p:animEffect>
                                  </p:childTnLst>
                                </p:cTn>
                              </p:par>
                            </p:childTnLst>
                          </p:cTn>
                        </p:par>
                        <p:par>
                          <p:cTn id="44" fill="hold">
                            <p:stCondLst>
                              <p:cond delay="500"/>
                            </p:stCondLst>
                            <p:childTnLst>
                              <p:par>
                                <p:cTn id="45" presetID="10" presetClass="entr" presetSubtype="0" fill="hold" nodeType="after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500"/>
                                        <p:tgtEl>
                                          <p:spTgt spid="13"/>
                                        </p:tgtEl>
                                      </p:cBhvr>
                                    </p:animEffect>
                                  </p:childTnLst>
                                </p:cTn>
                              </p:par>
                              <p:par>
                                <p:cTn id="48" presetID="10" presetClass="entr" presetSubtype="0" fill="hold" nodeType="with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fade">
                                      <p:cBhvr>
                                        <p:cTn id="50" dur="500"/>
                                        <p:tgtEl>
                                          <p:spTgt spid="15"/>
                                        </p:tgtEl>
                                      </p:cBhvr>
                                    </p:animEffect>
                                  </p:childTnLst>
                                </p:cTn>
                              </p:par>
                              <p:par>
                                <p:cTn id="51" presetID="10" presetClass="entr" presetSubtype="0" fill="hold" nodeType="with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fade">
                                      <p:cBhvr>
                                        <p:cTn id="5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5BEA3A-21C4-A743-D163-235928AEA18F}"/>
              </a:ext>
            </a:extLst>
          </p:cNvPr>
          <p:cNvSpPr>
            <a:spLocks noGrp="1"/>
          </p:cNvSpPr>
          <p:nvPr>
            <p:ph type="title"/>
          </p:nvPr>
        </p:nvSpPr>
        <p:spPr/>
        <p:txBody>
          <a:bodyPr/>
          <a:lstStyle/>
          <a:p>
            <a:r>
              <a:rPr lang="en-US" dirty="0"/>
              <a:t>R-454B Compared to R-410A</a:t>
            </a:r>
          </a:p>
        </p:txBody>
      </p:sp>
      <p:graphicFrame>
        <p:nvGraphicFramePr>
          <p:cNvPr id="8" name="Content Placeholder 4">
            <a:extLst>
              <a:ext uri="{FF2B5EF4-FFF2-40B4-BE49-F238E27FC236}">
                <a16:creationId xmlns:a16="http://schemas.microsoft.com/office/drawing/2014/main" id="{AB5CEC31-9BD5-530B-98C8-6CDF29EBCC7E}"/>
              </a:ext>
            </a:extLst>
          </p:cNvPr>
          <p:cNvGraphicFramePr>
            <a:graphicFrameLocks/>
          </p:cNvGraphicFramePr>
          <p:nvPr>
            <p:extLst>
              <p:ext uri="{D42A27DB-BD31-4B8C-83A1-F6EECF244321}">
                <p14:modId xmlns:p14="http://schemas.microsoft.com/office/powerpoint/2010/main" val="93398097"/>
              </p:ext>
            </p:extLst>
          </p:nvPr>
        </p:nvGraphicFramePr>
        <p:xfrm>
          <a:off x="8394368" y="1558378"/>
          <a:ext cx="3337560" cy="2693512"/>
        </p:xfrm>
        <a:graphic>
          <a:graphicData uri="http://schemas.openxmlformats.org/drawingml/2006/table">
            <a:tbl>
              <a:tblPr firstRow="1" firstCol="1" bandRow="1"/>
              <a:tblGrid>
                <a:gridCol w="895442">
                  <a:extLst>
                    <a:ext uri="{9D8B030D-6E8A-4147-A177-3AD203B41FA5}">
                      <a16:colId xmlns:a16="http://schemas.microsoft.com/office/drawing/2014/main" val="2517497213"/>
                    </a:ext>
                  </a:extLst>
                </a:gridCol>
                <a:gridCol w="1221059">
                  <a:extLst>
                    <a:ext uri="{9D8B030D-6E8A-4147-A177-3AD203B41FA5}">
                      <a16:colId xmlns:a16="http://schemas.microsoft.com/office/drawing/2014/main" val="3797447610"/>
                    </a:ext>
                  </a:extLst>
                </a:gridCol>
                <a:gridCol w="1221059">
                  <a:extLst>
                    <a:ext uri="{9D8B030D-6E8A-4147-A177-3AD203B41FA5}">
                      <a16:colId xmlns:a16="http://schemas.microsoft.com/office/drawing/2014/main" val="1327428163"/>
                    </a:ext>
                  </a:extLst>
                </a:gridCol>
              </a:tblGrid>
              <a:tr h="2866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nSpc>
                          <a:spcPct val="107000"/>
                        </a:lnSpc>
                        <a:spcBef>
                          <a:spcPts val="0"/>
                        </a:spcBef>
                        <a:spcAft>
                          <a:spcPts val="0"/>
                        </a:spcAft>
                      </a:pPr>
                      <a:r>
                        <a:rPr lang="en-US"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nSpc>
                          <a:spcPct val="107000"/>
                        </a:lnSpc>
                        <a:spcBef>
                          <a:spcPts val="0"/>
                        </a:spcBef>
                        <a:spcAft>
                          <a:spcPts val="0"/>
                        </a:spcAft>
                      </a:pPr>
                      <a:r>
                        <a:rPr lang="en-US" sz="16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R-454B</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EEECE1"/>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nSpc>
                          <a:spcPct val="107000"/>
                        </a:lnSpc>
                        <a:spcBef>
                          <a:spcPts val="0"/>
                        </a:spcBef>
                        <a:spcAft>
                          <a:spcPts val="0"/>
                        </a:spcAft>
                      </a:pPr>
                      <a:r>
                        <a:rPr lang="en-US" sz="16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R-410A</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2DCDB"/>
                    </a:solidFill>
                  </a:tcPr>
                </a:tc>
                <a:extLst>
                  <a:ext uri="{0D108BD9-81ED-4DB2-BD59-A6C34878D82A}">
                    <a16:rowId xmlns:a16="http://schemas.microsoft.com/office/drawing/2014/main" val="3498871370"/>
                  </a:ext>
                </a:extLst>
              </a:tr>
              <a:tr h="287994">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nSpc>
                          <a:spcPct val="107000"/>
                        </a:lnSpc>
                        <a:spcBef>
                          <a:spcPts val="0"/>
                        </a:spcBef>
                        <a:spcAft>
                          <a:spcPts val="0"/>
                        </a:spcAft>
                      </a:pPr>
                      <a:r>
                        <a:rPr lang="en-U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0 psig</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nSpc>
                          <a:spcPct val="107000"/>
                        </a:lnSpc>
                        <a:spcBef>
                          <a:spcPts val="0"/>
                        </a:spcBef>
                        <a:spcAft>
                          <a:spcPts val="0"/>
                        </a:spcAft>
                      </a:pPr>
                      <a:r>
                        <a:rPr lang="en-U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-57.09°F</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EEECE1"/>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nSpc>
                          <a:spcPct val="107000"/>
                        </a:lnSpc>
                        <a:spcBef>
                          <a:spcPts val="0"/>
                        </a:spcBef>
                        <a:spcAft>
                          <a:spcPts val="0"/>
                        </a:spcAft>
                      </a:pPr>
                      <a:r>
                        <a:rPr lang="en-U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-60.46°F </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2DCDB"/>
                    </a:solidFill>
                  </a:tcPr>
                </a:tc>
                <a:extLst>
                  <a:ext uri="{0D108BD9-81ED-4DB2-BD59-A6C34878D82A}">
                    <a16:rowId xmlns:a16="http://schemas.microsoft.com/office/drawing/2014/main" val="1160221735"/>
                  </a:ext>
                </a:extLst>
              </a:tr>
              <a:tr h="287994">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nSpc>
                          <a:spcPct val="107000"/>
                        </a:lnSpc>
                        <a:spcBef>
                          <a:spcPts val="0"/>
                        </a:spcBef>
                        <a:spcAft>
                          <a:spcPts val="0"/>
                        </a:spcAft>
                      </a:pPr>
                      <a:r>
                        <a:rPr lang="en-U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40°F</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nSpc>
                          <a:spcPct val="107000"/>
                        </a:lnSpc>
                        <a:spcBef>
                          <a:spcPts val="0"/>
                        </a:spcBef>
                        <a:spcAft>
                          <a:spcPts val="0"/>
                        </a:spcAft>
                      </a:pPr>
                      <a:r>
                        <a:rPr lang="en-US"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107 </a:t>
                      </a:r>
                      <a:r>
                        <a:rPr lang="en-US" sz="1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psig</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EEECE1"/>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nSpc>
                          <a:spcPct val="107000"/>
                        </a:lnSpc>
                        <a:spcBef>
                          <a:spcPts val="0"/>
                        </a:spcBef>
                        <a:spcAft>
                          <a:spcPts val="0"/>
                        </a:spcAft>
                      </a:pPr>
                      <a:r>
                        <a:rPr lang="en-U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118.4 psig </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2DCDB"/>
                    </a:solidFill>
                  </a:tcPr>
                </a:tc>
                <a:extLst>
                  <a:ext uri="{0D108BD9-81ED-4DB2-BD59-A6C34878D82A}">
                    <a16:rowId xmlns:a16="http://schemas.microsoft.com/office/drawing/2014/main" val="2595927062"/>
                  </a:ext>
                </a:extLst>
              </a:tr>
              <a:tr h="287994">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nSpc>
                          <a:spcPct val="107000"/>
                        </a:lnSpc>
                        <a:spcBef>
                          <a:spcPts val="0"/>
                        </a:spcBef>
                        <a:spcAft>
                          <a:spcPts val="0"/>
                        </a:spcAft>
                      </a:pPr>
                      <a:r>
                        <a:rPr lang="en-US"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45°F</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nSpc>
                          <a:spcPct val="107000"/>
                        </a:lnSpc>
                        <a:spcBef>
                          <a:spcPts val="0"/>
                        </a:spcBef>
                        <a:spcAft>
                          <a:spcPts val="0"/>
                        </a:spcAft>
                      </a:pPr>
                      <a:r>
                        <a:rPr lang="en-US"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117.8 </a:t>
                      </a:r>
                      <a:r>
                        <a:rPr lang="en-US" sz="1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psig</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EEECE1"/>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nSpc>
                          <a:spcPct val="107000"/>
                        </a:lnSpc>
                        <a:spcBef>
                          <a:spcPts val="0"/>
                        </a:spcBef>
                        <a:spcAft>
                          <a:spcPts val="0"/>
                        </a:spcAft>
                      </a:pPr>
                      <a:r>
                        <a:rPr lang="en-US"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130.1 </a:t>
                      </a:r>
                      <a:r>
                        <a:rPr lang="en-US" sz="1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psig</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2DCDB"/>
                    </a:solidFill>
                  </a:tcPr>
                </a:tc>
                <a:extLst>
                  <a:ext uri="{0D108BD9-81ED-4DB2-BD59-A6C34878D82A}">
                    <a16:rowId xmlns:a16="http://schemas.microsoft.com/office/drawing/2014/main" val="1596660673"/>
                  </a:ext>
                </a:extLst>
              </a:tr>
              <a:tr h="287994">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nSpc>
                          <a:spcPct val="107000"/>
                        </a:lnSpc>
                        <a:spcBef>
                          <a:spcPts val="0"/>
                        </a:spcBef>
                        <a:spcAft>
                          <a:spcPts val="0"/>
                        </a:spcAft>
                      </a:pPr>
                      <a:r>
                        <a:rPr lang="en-US"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50°F</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nSpc>
                          <a:spcPct val="107000"/>
                        </a:lnSpc>
                        <a:spcBef>
                          <a:spcPts val="0"/>
                        </a:spcBef>
                        <a:spcAft>
                          <a:spcPts val="0"/>
                        </a:spcAft>
                      </a:pPr>
                      <a:r>
                        <a:rPr lang="en-U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129.3 psig</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EEECE1"/>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nSpc>
                          <a:spcPct val="107000"/>
                        </a:lnSpc>
                        <a:spcBef>
                          <a:spcPts val="0"/>
                        </a:spcBef>
                        <a:spcAft>
                          <a:spcPts val="0"/>
                        </a:spcAft>
                      </a:pPr>
                      <a:r>
                        <a:rPr lang="en-U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142.6 psig</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2DCDB"/>
                    </a:solidFill>
                  </a:tcPr>
                </a:tc>
                <a:extLst>
                  <a:ext uri="{0D108BD9-81ED-4DB2-BD59-A6C34878D82A}">
                    <a16:rowId xmlns:a16="http://schemas.microsoft.com/office/drawing/2014/main" val="4085910137"/>
                  </a:ext>
                </a:extLst>
              </a:tr>
              <a:tr h="287994">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nSpc>
                          <a:spcPct val="107000"/>
                        </a:lnSpc>
                        <a:spcBef>
                          <a:spcPts val="0"/>
                        </a:spcBef>
                        <a:spcAft>
                          <a:spcPts val="0"/>
                        </a:spcAft>
                      </a:pPr>
                      <a:r>
                        <a:rPr lang="en-U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95°F</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nSpc>
                          <a:spcPct val="107000"/>
                        </a:lnSpc>
                        <a:spcBef>
                          <a:spcPts val="0"/>
                        </a:spcBef>
                        <a:spcAft>
                          <a:spcPts val="0"/>
                        </a:spcAft>
                      </a:pPr>
                      <a:r>
                        <a:rPr lang="en-U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270.4 psig</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EEECE1"/>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nSpc>
                          <a:spcPct val="107000"/>
                        </a:lnSpc>
                        <a:spcBef>
                          <a:spcPts val="0"/>
                        </a:spcBef>
                        <a:spcAft>
                          <a:spcPts val="0"/>
                        </a:spcAft>
                      </a:pPr>
                      <a:r>
                        <a:rPr lang="en-US"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295.4 </a:t>
                      </a:r>
                      <a:r>
                        <a:rPr lang="en-US" sz="1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psig</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2DCDB"/>
                    </a:solidFill>
                  </a:tcPr>
                </a:tc>
                <a:extLst>
                  <a:ext uri="{0D108BD9-81ED-4DB2-BD59-A6C34878D82A}">
                    <a16:rowId xmlns:a16="http://schemas.microsoft.com/office/drawing/2014/main" val="2079609140"/>
                  </a:ext>
                </a:extLst>
              </a:tr>
              <a:tr h="287994">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nSpc>
                          <a:spcPct val="107000"/>
                        </a:lnSpc>
                        <a:spcBef>
                          <a:spcPts val="0"/>
                        </a:spcBef>
                        <a:spcAft>
                          <a:spcPts val="0"/>
                        </a:spcAft>
                      </a:pPr>
                      <a:r>
                        <a:rPr lang="en-U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110°F</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nSpc>
                          <a:spcPct val="107000"/>
                        </a:lnSpc>
                        <a:spcBef>
                          <a:spcPts val="0"/>
                        </a:spcBef>
                        <a:spcAft>
                          <a:spcPts val="0"/>
                        </a:spcAft>
                      </a:pPr>
                      <a:r>
                        <a:rPr lang="en-U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335.2 psig</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EEECE1"/>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nSpc>
                          <a:spcPct val="107000"/>
                        </a:lnSpc>
                        <a:spcBef>
                          <a:spcPts val="0"/>
                        </a:spcBef>
                        <a:spcAft>
                          <a:spcPts val="0"/>
                        </a:spcAft>
                      </a:pPr>
                      <a:r>
                        <a:rPr lang="en-US"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365.4 </a:t>
                      </a:r>
                      <a:r>
                        <a:rPr lang="en-US" sz="1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psig</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2DCDB"/>
                    </a:solidFill>
                  </a:tcPr>
                </a:tc>
                <a:extLst>
                  <a:ext uri="{0D108BD9-81ED-4DB2-BD59-A6C34878D82A}">
                    <a16:rowId xmlns:a16="http://schemas.microsoft.com/office/drawing/2014/main" val="3799428810"/>
                  </a:ext>
                </a:extLst>
              </a:tr>
              <a:tr h="287994">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nSpc>
                          <a:spcPct val="107000"/>
                        </a:lnSpc>
                        <a:spcBef>
                          <a:spcPts val="0"/>
                        </a:spcBef>
                        <a:spcAft>
                          <a:spcPts val="0"/>
                        </a:spcAft>
                      </a:pPr>
                      <a:r>
                        <a:rPr lang="en-U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125°F</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nSpc>
                          <a:spcPct val="107000"/>
                        </a:lnSpc>
                        <a:spcBef>
                          <a:spcPts val="0"/>
                        </a:spcBef>
                        <a:spcAft>
                          <a:spcPts val="0"/>
                        </a:spcAft>
                      </a:pPr>
                      <a:r>
                        <a:rPr lang="en-U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410.8 psig</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EEECE1"/>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nSpc>
                          <a:spcPct val="107000"/>
                        </a:lnSpc>
                        <a:spcBef>
                          <a:spcPts val="0"/>
                        </a:spcBef>
                        <a:spcAft>
                          <a:spcPts val="0"/>
                        </a:spcAft>
                      </a:pPr>
                      <a:r>
                        <a:rPr lang="en-US"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446.8 </a:t>
                      </a:r>
                      <a:r>
                        <a:rPr lang="en-US" sz="16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psig</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2DCDB"/>
                    </a:solidFill>
                  </a:tcPr>
                </a:tc>
                <a:extLst>
                  <a:ext uri="{0D108BD9-81ED-4DB2-BD59-A6C34878D82A}">
                    <a16:rowId xmlns:a16="http://schemas.microsoft.com/office/drawing/2014/main" val="3226318813"/>
                  </a:ext>
                </a:extLst>
              </a:tr>
              <a:tr h="390914">
                <a:tc gridSpan="3">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nSpc>
                          <a:spcPct val="107000"/>
                        </a:lnSpc>
                        <a:spcBef>
                          <a:spcPts val="0"/>
                        </a:spcBef>
                        <a:spcAft>
                          <a:spcPts val="0"/>
                        </a:spcAft>
                      </a:pPr>
                      <a:r>
                        <a:rPr lang="en-US" sz="1050" dirty="0">
                          <a:solidFill>
                            <a:schemeClr val="bg1">
                              <a:lumMod val="75000"/>
                            </a:schemeClr>
                          </a:solidFill>
                          <a:effectLst/>
                          <a:latin typeface="Arial" panose="020B0604020202020204" pitchFamily="34" charset="0"/>
                          <a:ea typeface="Times New Roman" panose="02020603050405020304" pitchFamily="18" charset="0"/>
                          <a:cs typeface="Arial" panose="020B0604020202020204" pitchFamily="34" charset="0"/>
                        </a:rPr>
                        <a:t>source of data in above table: Danfoss Refrigerant Slider app - dew setting</a:t>
                      </a:r>
                      <a:endParaRPr lang="en-US" sz="1050" dirty="0">
                        <a:solidFill>
                          <a:schemeClr val="bg1">
                            <a:lumMod val="7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lnL>
                      <a:noFill/>
                    </a:lnL>
                    <a:lnR>
                      <a:noFill/>
                    </a:lnR>
                    <a:lnT w="127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51770900"/>
                  </a:ext>
                </a:extLst>
              </a:tr>
            </a:tbl>
          </a:graphicData>
        </a:graphic>
      </p:graphicFrame>
      <p:sp>
        <p:nvSpPr>
          <p:cNvPr id="9" name="Rectangle 8">
            <a:extLst>
              <a:ext uri="{FF2B5EF4-FFF2-40B4-BE49-F238E27FC236}">
                <a16:creationId xmlns:a16="http://schemas.microsoft.com/office/drawing/2014/main" id="{857C512D-56DF-499B-FD14-38A57AD14FA5}"/>
              </a:ext>
            </a:extLst>
          </p:cNvPr>
          <p:cNvSpPr/>
          <p:nvPr/>
        </p:nvSpPr>
        <p:spPr>
          <a:xfrm>
            <a:off x="460072" y="1422878"/>
            <a:ext cx="7607037" cy="636104"/>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R-454B has 82.3% of R-410A mass flow (</a:t>
            </a:r>
            <a:r>
              <a:rPr lang="en-US" dirty="0" err="1">
                <a:solidFill>
                  <a:schemeClr val="tx1"/>
                </a:solidFill>
              </a:rPr>
              <a:t>lb</a:t>
            </a:r>
            <a:r>
              <a:rPr lang="en-US" dirty="0">
                <a:solidFill>
                  <a:schemeClr val="tx1"/>
                </a:solidFill>
              </a:rPr>
              <a:t>/min/ton)</a:t>
            </a:r>
          </a:p>
        </p:txBody>
      </p:sp>
      <p:sp>
        <p:nvSpPr>
          <p:cNvPr id="10" name="Rectangle 9">
            <a:extLst>
              <a:ext uri="{FF2B5EF4-FFF2-40B4-BE49-F238E27FC236}">
                <a16:creationId xmlns:a16="http://schemas.microsoft.com/office/drawing/2014/main" id="{53A7EC1C-01D3-D61C-17DD-D00A3E8CC66B}"/>
              </a:ext>
            </a:extLst>
          </p:cNvPr>
          <p:cNvSpPr/>
          <p:nvPr/>
        </p:nvSpPr>
        <p:spPr>
          <a:xfrm>
            <a:off x="460072" y="2203763"/>
            <a:ext cx="7607037" cy="636104"/>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R-454B has 93.5% of R-410A liquid density</a:t>
            </a:r>
          </a:p>
          <a:p>
            <a:pPr algn="ctr"/>
            <a:r>
              <a:rPr lang="en-US" sz="1200" dirty="0">
                <a:solidFill>
                  <a:schemeClr val="tx1"/>
                </a:solidFill>
              </a:rPr>
              <a:t>Lower mass flow and refrigerant density affect equipment design and split-system piping calculations</a:t>
            </a:r>
          </a:p>
        </p:txBody>
      </p:sp>
      <p:sp>
        <p:nvSpPr>
          <p:cNvPr id="11" name="Rectangle 10">
            <a:extLst>
              <a:ext uri="{FF2B5EF4-FFF2-40B4-BE49-F238E27FC236}">
                <a16:creationId xmlns:a16="http://schemas.microsoft.com/office/drawing/2014/main" id="{10484CCF-8C4F-1F1B-9691-BEE0CD739E60}"/>
              </a:ext>
            </a:extLst>
          </p:cNvPr>
          <p:cNvSpPr/>
          <p:nvPr/>
        </p:nvSpPr>
        <p:spPr>
          <a:xfrm>
            <a:off x="460072" y="2984648"/>
            <a:ext cx="7607037" cy="636104"/>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R-454B discharge temperature is typically ≈10 to 15°F more than R-410A</a:t>
            </a:r>
          </a:p>
          <a:p>
            <a:pPr algn="ctr"/>
            <a:r>
              <a:rPr lang="en-US" sz="1200" dirty="0">
                <a:solidFill>
                  <a:schemeClr val="tx1"/>
                </a:solidFill>
              </a:rPr>
              <a:t>May be noticed in residential products that monitor discharge temp</a:t>
            </a:r>
          </a:p>
        </p:txBody>
      </p:sp>
      <p:sp>
        <p:nvSpPr>
          <p:cNvPr id="12" name="Rectangle 11">
            <a:extLst>
              <a:ext uri="{FF2B5EF4-FFF2-40B4-BE49-F238E27FC236}">
                <a16:creationId xmlns:a16="http://schemas.microsoft.com/office/drawing/2014/main" id="{31508D8D-E3D0-B115-BC57-74FC87F74938}"/>
              </a:ext>
            </a:extLst>
          </p:cNvPr>
          <p:cNvSpPr/>
          <p:nvPr/>
        </p:nvSpPr>
        <p:spPr>
          <a:xfrm>
            <a:off x="460071" y="3765533"/>
            <a:ext cx="7607037" cy="636104"/>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R-454B system performance: ≈3% gain in efficiency, ≈2% loss capacity in a system with the same design characteristics as R-410A</a:t>
            </a:r>
            <a:endParaRPr lang="en-US" sz="1200" dirty="0">
              <a:solidFill>
                <a:schemeClr val="tx1"/>
              </a:solidFill>
            </a:endParaRPr>
          </a:p>
        </p:txBody>
      </p:sp>
    </p:spTree>
    <p:extLst>
      <p:ext uri="{BB962C8B-B14F-4D97-AF65-F5344CB8AC3E}">
        <p14:creationId xmlns:p14="http://schemas.microsoft.com/office/powerpoint/2010/main" val="208409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9DE41-7757-6906-9C01-38627048F8E3}"/>
              </a:ext>
            </a:extLst>
          </p:cNvPr>
          <p:cNvSpPr>
            <a:spLocks noGrp="1"/>
          </p:cNvSpPr>
          <p:nvPr>
            <p:ph type="title"/>
          </p:nvPr>
        </p:nvSpPr>
        <p:spPr/>
        <p:txBody>
          <a:bodyPr/>
          <a:lstStyle/>
          <a:p>
            <a:r>
              <a:rPr lang="en-US" dirty="0"/>
              <a:t>Ducted Systems Equipment Updates for R-454B</a:t>
            </a:r>
          </a:p>
        </p:txBody>
      </p:sp>
      <p:sp>
        <p:nvSpPr>
          <p:cNvPr id="8" name="Text Placeholder 2">
            <a:extLst>
              <a:ext uri="{FF2B5EF4-FFF2-40B4-BE49-F238E27FC236}">
                <a16:creationId xmlns:a16="http://schemas.microsoft.com/office/drawing/2014/main" id="{350691D2-0AD6-8A1F-30FF-7B1A5A1E64DF}"/>
              </a:ext>
            </a:extLst>
          </p:cNvPr>
          <p:cNvSpPr>
            <a:spLocks noGrp="1"/>
          </p:cNvSpPr>
          <p:nvPr>
            <p:ph type="body" sz="quarter" idx="15"/>
          </p:nvPr>
        </p:nvSpPr>
        <p:spPr>
          <a:xfrm>
            <a:off x="460072" y="1233204"/>
            <a:ext cx="11289015" cy="428149"/>
          </a:xfrm>
        </p:spPr>
        <p:txBody>
          <a:bodyPr/>
          <a:lstStyle/>
          <a:p>
            <a:pPr marL="0" indent="0">
              <a:buNone/>
            </a:pPr>
            <a:r>
              <a:rPr lang="en-US" b="1" dirty="0">
                <a:solidFill>
                  <a:schemeClr val="tx1"/>
                </a:solidFill>
              </a:rPr>
              <a:t>Nomenclature character change indicating R-454B</a:t>
            </a:r>
          </a:p>
          <a:p>
            <a:endParaRPr lang="en-US" dirty="0">
              <a:solidFill>
                <a:schemeClr val="tx1"/>
              </a:solidFill>
            </a:endParaRPr>
          </a:p>
          <a:p>
            <a:pPr marL="457200" lvl="1" indent="0">
              <a:buNone/>
            </a:pPr>
            <a:endParaRPr lang="en-US" dirty="0">
              <a:solidFill>
                <a:schemeClr val="tx1"/>
              </a:solidFill>
            </a:endParaRPr>
          </a:p>
          <a:p>
            <a:pPr lvl="1"/>
            <a:endParaRPr lang="en-US" dirty="0">
              <a:solidFill>
                <a:schemeClr val="tx1"/>
              </a:solidFill>
            </a:endParaRPr>
          </a:p>
          <a:p>
            <a:endParaRPr lang="en-US" dirty="0">
              <a:solidFill>
                <a:schemeClr val="tx1"/>
              </a:solidFill>
            </a:endParaRPr>
          </a:p>
        </p:txBody>
      </p:sp>
      <p:pic>
        <p:nvPicPr>
          <p:cNvPr id="9" name="Picture 8" descr="A picture containing text, handwriting&#10;&#10;Description automatically generated">
            <a:extLst>
              <a:ext uri="{FF2B5EF4-FFF2-40B4-BE49-F238E27FC236}">
                <a16:creationId xmlns:a16="http://schemas.microsoft.com/office/drawing/2014/main" id="{494D5BA1-17A3-7F0D-4BF3-B2CCEEE5F274}"/>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rot="5400000">
            <a:off x="5373889" y="-1668681"/>
            <a:ext cx="1444223" cy="7936874"/>
          </a:xfrm>
          <a:prstGeom prst="rect">
            <a:avLst/>
          </a:prstGeom>
          <a:ln w="19050">
            <a:solidFill>
              <a:srgbClr val="5B7F95"/>
            </a:solidFill>
          </a:ln>
          <a:effectLst>
            <a:softEdge rad="112500"/>
          </a:effectLst>
        </p:spPr>
      </p:pic>
      <p:sp>
        <p:nvSpPr>
          <p:cNvPr id="10" name="Rectangle 9">
            <a:extLst>
              <a:ext uri="{FF2B5EF4-FFF2-40B4-BE49-F238E27FC236}">
                <a16:creationId xmlns:a16="http://schemas.microsoft.com/office/drawing/2014/main" id="{47BD82F9-E317-DCC3-C46E-00DB4B3AA055}"/>
              </a:ext>
            </a:extLst>
          </p:cNvPr>
          <p:cNvSpPr/>
          <p:nvPr/>
        </p:nvSpPr>
        <p:spPr>
          <a:xfrm>
            <a:off x="3012440" y="3331099"/>
            <a:ext cx="2593229" cy="898498"/>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en-US" sz="1600" dirty="0"/>
              <a:t>Commercial Products (Premier: TBD)</a:t>
            </a:r>
          </a:p>
        </p:txBody>
      </p:sp>
      <p:sp>
        <p:nvSpPr>
          <p:cNvPr id="11" name="Rectangle 10">
            <a:extLst>
              <a:ext uri="{FF2B5EF4-FFF2-40B4-BE49-F238E27FC236}">
                <a16:creationId xmlns:a16="http://schemas.microsoft.com/office/drawing/2014/main" id="{E8F1884F-8A63-002C-5D64-4C183F9CA374}"/>
              </a:ext>
            </a:extLst>
          </p:cNvPr>
          <p:cNvSpPr/>
          <p:nvPr/>
        </p:nvSpPr>
        <p:spPr>
          <a:xfrm>
            <a:off x="3012440" y="4229597"/>
            <a:ext cx="2593229" cy="1869053"/>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
            </a:pPr>
            <a:r>
              <a:rPr lang="en-US" sz="1600" dirty="0">
                <a:solidFill>
                  <a:schemeClr val="tx1"/>
                </a:solidFill>
              </a:rPr>
              <a:t>“K” = R-454B A/C</a:t>
            </a:r>
          </a:p>
          <a:p>
            <a:pPr marL="285750" indent="-285750">
              <a:buFont typeface="Wingdings" panose="05000000000000000000" pitchFamily="2" charset="2"/>
              <a:buChar char="§"/>
            </a:pPr>
            <a:r>
              <a:rPr lang="en-US" sz="1600" dirty="0">
                <a:solidFill>
                  <a:schemeClr val="tx1"/>
                </a:solidFill>
              </a:rPr>
              <a:t>“W” = R-454B Heat Pump</a:t>
            </a:r>
            <a:endParaRPr lang="en-US" sz="1100" dirty="0">
              <a:solidFill>
                <a:schemeClr val="tx1"/>
              </a:solidFill>
            </a:endParaRPr>
          </a:p>
          <a:p>
            <a:endParaRPr lang="en-US" sz="1400" dirty="0">
              <a:solidFill>
                <a:schemeClr val="tx1"/>
              </a:solidFill>
            </a:endParaRPr>
          </a:p>
        </p:txBody>
      </p:sp>
      <p:sp>
        <p:nvSpPr>
          <p:cNvPr id="12" name="Rectangle 11">
            <a:extLst>
              <a:ext uri="{FF2B5EF4-FFF2-40B4-BE49-F238E27FC236}">
                <a16:creationId xmlns:a16="http://schemas.microsoft.com/office/drawing/2014/main" id="{20FB8FB8-9DAE-F8BE-BBA1-989B638A90E6}"/>
              </a:ext>
            </a:extLst>
          </p:cNvPr>
          <p:cNvSpPr/>
          <p:nvPr/>
        </p:nvSpPr>
        <p:spPr>
          <a:xfrm>
            <a:off x="6336086" y="3331099"/>
            <a:ext cx="2593229" cy="898498"/>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en-US" sz="1600" dirty="0"/>
              <a:t>Residential Products</a:t>
            </a:r>
          </a:p>
        </p:txBody>
      </p:sp>
      <p:sp>
        <p:nvSpPr>
          <p:cNvPr id="13" name="Rectangle 12">
            <a:extLst>
              <a:ext uri="{FF2B5EF4-FFF2-40B4-BE49-F238E27FC236}">
                <a16:creationId xmlns:a16="http://schemas.microsoft.com/office/drawing/2014/main" id="{677A9EDB-E396-384C-1770-C406995FA432}"/>
              </a:ext>
            </a:extLst>
          </p:cNvPr>
          <p:cNvSpPr/>
          <p:nvPr/>
        </p:nvSpPr>
        <p:spPr>
          <a:xfrm>
            <a:off x="6336086" y="4229597"/>
            <a:ext cx="2593229" cy="1869053"/>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
            </a:pPr>
            <a:r>
              <a:rPr lang="en-US" sz="1600" dirty="0">
                <a:solidFill>
                  <a:schemeClr val="tx1"/>
                </a:solidFill>
              </a:rPr>
              <a:t>Split system outdoor: 6</a:t>
            </a:r>
            <a:r>
              <a:rPr lang="en-US" sz="1600" baseline="30000" dirty="0">
                <a:solidFill>
                  <a:schemeClr val="tx1"/>
                </a:solidFill>
              </a:rPr>
              <a:t>th</a:t>
            </a:r>
            <a:r>
              <a:rPr lang="en-US" sz="1600" dirty="0">
                <a:solidFill>
                  <a:schemeClr val="tx1"/>
                </a:solidFill>
              </a:rPr>
              <a:t> character, “E” = R-454B</a:t>
            </a:r>
          </a:p>
          <a:p>
            <a:pPr marL="285750" indent="-285750">
              <a:buFont typeface="Wingdings" panose="05000000000000000000" pitchFamily="2" charset="2"/>
              <a:buChar char="§"/>
            </a:pPr>
            <a:r>
              <a:rPr lang="en-US" sz="1600" dirty="0">
                <a:solidFill>
                  <a:schemeClr val="tx1"/>
                </a:solidFill>
              </a:rPr>
              <a:t>Split system indoor: 5</a:t>
            </a:r>
            <a:r>
              <a:rPr lang="en-US" sz="1600" baseline="30000" dirty="0">
                <a:solidFill>
                  <a:schemeClr val="tx1"/>
                </a:solidFill>
              </a:rPr>
              <a:t>th</a:t>
            </a:r>
            <a:r>
              <a:rPr lang="en-US" sz="1600" dirty="0">
                <a:solidFill>
                  <a:schemeClr val="tx1"/>
                </a:solidFill>
              </a:rPr>
              <a:t> character, “5” = R-454B</a:t>
            </a:r>
          </a:p>
          <a:p>
            <a:pPr marL="285750" indent="-285750">
              <a:buFont typeface="Wingdings" panose="05000000000000000000" pitchFamily="2" charset="2"/>
              <a:buChar char="§"/>
            </a:pPr>
            <a:r>
              <a:rPr lang="en-US" sz="1600" dirty="0">
                <a:solidFill>
                  <a:schemeClr val="tx1"/>
                </a:solidFill>
              </a:rPr>
              <a:t>Package: 4</a:t>
            </a:r>
            <a:r>
              <a:rPr lang="en-US" sz="1600" baseline="30000" dirty="0">
                <a:solidFill>
                  <a:schemeClr val="tx1"/>
                </a:solidFill>
              </a:rPr>
              <a:t>th</a:t>
            </a:r>
            <a:r>
              <a:rPr lang="en-US" sz="1600" dirty="0">
                <a:solidFill>
                  <a:schemeClr val="tx1"/>
                </a:solidFill>
              </a:rPr>
              <a:t> character “E” = R-454B</a:t>
            </a:r>
            <a:endParaRPr lang="en-US" sz="1100" dirty="0">
              <a:solidFill>
                <a:schemeClr val="tx1"/>
              </a:solidFill>
            </a:endParaRPr>
          </a:p>
        </p:txBody>
      </p:sp>
    </p:spTree>
    <p:extLst>
      <p:ext uri="{BB962C8B-B14F-4D97-AF65-F5344CB8AC3E}">
        <p14:creationId xmlns:p14="http://schemas.microsoft.com/office/powerpoint/2010/main" val="4011958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9A8D0-3404-2744-A22B-D516AC857F3E}"/>
              </a:ext>
            </a:extLst>
          </p:cNvPr>
          <p:cNvSpPr>
            <a:spLocks noGrp="1"/>
          </p:cNvSpPr>
          <p:nvPr>
            <p:ph type="title"/>
          </p:nvPr>
        </p:nvSpPr>
        <p:spPr/>
        <p:txBody>
          <a:bodyPr/>
          <a:lstStyle/>
          <a:p>
            <a:r>
              <a:rPr lang="en-US" dirty="0">
                <a:solidFill>
                  <a:srgbClr val="C00000"/>
                </a:solidFill>
              </a:rPr>
              <a:t>Introduction to R-454B</a:t>
            </a:r>
          </a:p>
        </p:txBody>
      </p:sp>
      <p:sp>
        <p:nvSpPr>
          <p:cNvPr id="6" name="Rectangle 5">
            <a:extLst>
              <a:ext uri="{FF2B5EF4-FFF2-40B4-BE49-F238E27FC236}">
                <a16:creationId xmlns:a16="http://schemas.microsoft.com/office/drawing/2014/main" id="{3A2AC18E-BCC4-6A12-EBB9-7EF9D9797BD8}"/>
              </a:ext>
            </a:extLst>
          </p:cNvPr>
          <p:cNvSpPr/>
          <p:nvPr/>
        </p:nvSpPr>
        <p:spPr>
          <a:xfrm>
            <a:off x="460072" y="2282024"/>
            <a:ext cx="2593229" cy="2441050"/>
          </a:xfrm>
          <a:prstGeom prst="rect">
            <a:avLst/>
          </a:prstGeom>
          <a:solidFill>
            <a:srgbClr val="C00000"/>
          </a:solidFill>
          <a:ln>
            <a:solidFill>
              <a:srgbClr val="A642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buNone/>
            </a:pPr>
            <a:r>
              <a:rPr lang="en-US" sz="1600"/>
              <a:t>The material in this presentation is focused on the change from R-410A to R-454B refrigerant in Ducted Systems products and the impact to manufacturing, distribution and HVAC contractors.</a:t>
            </a:r>
            <a:endParaRPr lang="en-US" sz="1600" dirty="0"/>
          </a:p>
        </p:txBody>
      </p:sp>
      <p:sp>
        <p:nvSpPr>
          <p:cNvPr id="7" name="Rectangle 6">
            <a:extLst>
              <a:ext uri="{FF2B5EF4-FFF2-40B4-BE49-F238E27FC236}">
                <a16:creationId xmlns:a16="http://schemas.microsoft.com/office/drawing/2014/main" id="{F4D14DDA-FB47-7A07-46E5-CAB3DEE641F7}"/>
              </a:ext>
            </a:extLst>
          </p:cNvPr>
          <p:cNvSpPr/>
          <p:nvPr/>
        </p:nvSpPr>
        <p:spPr>
          <a:xfrm>
            <a:off x="3339770" y="2282024"/>
            <a:ext cx="2593229" cy="2441050"/>
          </a:xfrm>
          <a:prstGeom prst="rect">
            <a:avLst/>
          </a:prstGeom>
          <a:solidFill>
            <a:srgbClr val="C00000"/>
          </a:solidFill>
          <a:ln>
            <a:solidFill>
              <a:srgbClr val="A642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buNone/>
            </a:pPr>
            <a:r>
              <a:rPr lang="en-US" sz="1600" dirty="0"/>
              <a:t>Dates included in the presentation are intended to serve as a reminder of the compressed timeline for refrigerant change.</a:t>
            </a:r>
          </a:p>
        </p:txBody>
      </p:sp>
      <p:sp>
        <p:nvSpPr>
          <p:cNvPr id="8" name="Rectangle 7">
            <a:extLst>
              <a:ext uri="{FF2B5EF4-FFF2-40B4-BE49-F238E27FC236}">
                <a16:creationId xmlns:a16="http://schemas.microsoft.com/office/drawing/2014/main" id="{9F513293-6936-22C1-2B41-6FED11F96A34}"/>
              </a:ext>
            </a:extLst>
          </p:cNvPr>
          <p:cNvSpPr/>
          <p:nvPr/>
        </p:nvSpPr>
        <p:spPr>
          <a:xfrm>
            <a:off x="6219468" y="2282024"/>
            <a:ext cx="2593229" cy="2441050"/>
          </a:xfrm>
          <a:prstGeom prst="rect">
            <a:avLst/>
          </a:prstGeom>
          <a:solidFill>
            <a:srgbClr val="C00000"/>
          </a:solidFill>
          <a:ln>
            <a:solidFill>
              <a:srgbClr val="A642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buNone/>
            </a:pPr>
            <a:r>
              <a:rPr lang="en-US" sz="1400" dirty="0"/>
              <a:t>The material is not comprehensive – several items remain in flux right now, especially at the local level.</a:t>
            </a:r>
          </a:p>
        </p:txBody>
      </p:sp>
      <p:sp>
        <p:nvSpPr>
          <p:cNvPr id="9" name="Rectangle 8">
            <a:extLst>
              <a:ext uri="{FF2B5EF4-FFF2-40B4-BE49-F238E27FC236}">
                <a16:creationId xmlns:a16="http://schemas.microsoft.com/office/drawing/2014/main" id="{B0335A94-0143-83C1-A92F-1C5D18A292BA}"/>
              </a:ext>
            </a:extLst>
          </p:cNvPr>
          <p:cNvSpPr/>
          <p:nvPr/>
        </p:nvSpPr>
        <p:spPr>
          <a:xfrm>
            <a:off x="9099166" y="2282024"/>
            <a:ext cx="2593229" cy="2441050"/>
          </a:xfrm>
          <a:prstGeom prst="rect">
            <a:avLst/>
          </a:prstGeom>
          <a:solidFill>
            <a:srgbClr val="C00000"/>
          </a:solidFill>
          <a:ln>
            <a:solidFill>
              <a:srgbClr val="A642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buNone/>
            </a:pPr>
            <a:r>
              <a:rPr lang="en-US" sz="1400" dirty="0"/>
              <a:t>Economic, political, social or other non-technical topics are not addressed by the presentation.</a:t>
            </a:r>
          </a:p>
        </p:txBody>
      </p:sp>
    </p:spTree>
    <p:extLst>
      <p:ext uri="{BB962C8B-B14F-4D97-AF65-F5344CB8AC3E}">
        <p14:creationId xmlns:p14="http://schemas.microsoft.com/office/powerpoint/2010/main" val="19191052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0700407-C2E0-1E83-B653-F6B334A60949}"/>
              </a:ext>
            </a:extLst>
          </p:cNvPr>
          <p:cNvSpPr>
            <a:spLocks noGrp="1"/>
          </p:cNvSpPr>
          <p:nvPr>
            <p:ph type="title"/>
          </p:nvPr>
        </p:nvSpPr>
        <p:spPr/>
        <p:txBody>
          <a:bodyPr/>
          <a:lstStyle/>
          <a:p>
            <a:r>
              <a:rPr lang="en-US" dirty="0"/>
              <a:t>Ducted Systems Equipment Updates for R-454B</a:t>
            </a:r>
          </a:p>
        </p:txBody>
      </p:sp>
      <p:sp>
        <p:nvSpPr>
          <p:cNvPr id="7" name="Text Placeholder 2">
            <a:extLst>
              <a:ext uri="{FF2B5EF4-FFF2-40B4-BE49-F238E27FC236}">
                <a16:creationId xmlns:a16="http://schemas.microsoft.com/office/drawing/2014/main" id="{3C0FACD0-A614-4FEC-B47E-3474AF020F72}"/>
              </a:ext>
            </a:extLst>
          </p:cNvPr>
          <p:cNvSpPr>
            <a:spLocks noGrp="1"/>
          </p:cNvSpPr>
          <p:nvPr>
            <p:ph type="body" sz="quarter" idx="15"/>
          </p:nvPr>
        </p:nvSpPr>
        <p:spPr>
          <a:xfrm>
            <a:off x="460073" y="1268414"/>
            <a:ext cx="7617128" cy="409312"/>
          </a:xfrm>
        </p:spPr>
        <p:txBody>
          <a:bodyPr/>
          <a:lstStyle/>
          <a:p>
            <a:pPr marL="0" indent="0">
              <a:buNone/>
            </a:pPr>
            <a:r>
              <a:rPr lang="en-US" b="1" dirty="0">
                <a:solidFill>
                  <a:schemeClr val="tx1"/>
                </a:solidFill>
              </a:rPr>
              <a:t>Compressors: models adjusted for R-454B use </a:t>
            </a:r>
          </a:p>
        </p:txBody>
      </p:sp>
      <p:sp>
        <p:nvSpPr>
          <p:cNvPr id="8" name="Rectangle 7">
            <a:extLst>
              <a:ext uri="{FF2B5EF4-FFF2-40B4-BE49-F238E27FC236}">
                <a16:creationId xmlns:a16="http://schemas.microsoft.com/office/drawing/2014/main" id="{115D1DB5-988B-6B6F-02AD-F262C6DDB63C}"/>
              </a:ext>
            </a:extLst>
          </p:cNvPr>
          <p:cNvSpPr/>
          <p:nvPr/>
        </p:nvSpPr>
        <p:spPr>
          <a:xfrm>
            <a:off x="3027020" y="1965065"/>
            <a:ext cx="3068980" cy="2563481"/>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t>Some vendors (Copeland) only offer compressors rated solely for R-454B use</a:t>
            </a:r>
            <a:endParaRPr lang="en-US" sz="1400" dirty="0"/>
          </a:p>
        </p:txBody>
      </p:sp>
      <p:sp>
        <p:nvSpPr>
          <p:cNvPr id="9" name="Rectangle 8">
            <a:extLst>
              <a:ext uri="{FF2B5EF4-FFF2-40B4-BE49-F238E27FC236}">
                <a16:creationId xmlns:a16="http://schemas.microsoft.com/office/drawing/2014/main" id="{0194349B-EDF6-DABC-FD05-A488B950E450}"/>
              </a:ext>
            </a:extLst>
          </p:cNvPr>
          <p:cNvSpPr/>
          <p:nvPr/>
        </p:nvSpPr>
        <p:spPr>
          <a:xfrm>
            <a:off x="6465791" y="1965065"/>
            <a:ext cx="3068981" cy="2568271"/>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t>Other vendors (Danfoss) offer compressors rated for use with multiple refrigerants </a:t>
            </a:r>
          </a:p>
          <a:p>
            <a:endParaRPr lang="en-US" sz="1600" dirty="0"/>
          </a:p>
          <a:p>
            <a:r>
              <a:rPr lang="en-US" sz="1600" dirty="0"/>
              <a:t>Though happening around the same time, changes to the vendor-supplied piping of tandem compressor sets is not linked to the change to R-454B </a:t>
            </a:r>
            <a:endParaRPr lang="en-US" sz="1400" dirty="0"/>
          </a:p>
        </p:txBody>
      </p:sp>
    </p:spTree>
    <p:extLst>
      <p:ext uri="{BB962C8B-B14F-4D97-AF65-F5344CB8AC3E}">
        <p14:creationId xmlns:p14="http://schemas.microsoft.com/office/powerpoint/2010/main" val="580800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444FF91-943D-9264-7BD3-BDC2F29D38B2}"/>
              </a:ext>
            </a:extLst>
          </p:cNvPr>
          <p:cNvSpPr>
            <a:spLocks noGrp="1"/>
          </p:cNvSpPr>
          <p:nvPr>
            <p:ph type="title"/>
          </p:nvPr>
        </p:nvSpPr>
        <p:spPr/>
        <p:txBody>
          <a:bodyPr/>
          <a:lstStyle/>
          <a:p>
            <a:r>
              <a:rPr lang="en-US" dirty="0"/>
              <a:t>Ducted Systems Equipment Updates for R-454B</a:t>
            </a:r>
          </a:p>
        </p:txBody>
      </p:sp>
      <p:sp>
        <p:nvSpPr>
          <p:cNvPr id="3" name="Text Placeholder 2">
            <a:extLst>
              <a:ext uri="{FF2B5EF4-FFF2-40B4-BE49-F238E27FC236}">
                <a16:creationId xmlns:a16="http://schemas.microsoft.com/office/drawing/2014/main" id="{BAAB71F1-8DFF-B003-215E-B559251A41A7}"/>
              </a:ext>
            </a:extLst>
          </p:cNvPr>
          <p:cNvSpPr>
            <a:spLocks noGrp="1"/>
          </p:cNvSpPr>
          <p:nvPr>
            <p:ph type="body" sz="quarter" idx="15"/>
          </p:nvPr>
        </p:nvSpPr>
        <p:spPr/>
        <p:txBody>
          <a:bodyPr/>
          <a:lstStyle/>
          <a:p>
            <a:pPr marL="0" indent="0">
              <a:buNone/>
            </a:pPr>
            <a:r>
              <a:rPr lang="en-US" b="1" dirty="0">
                <a:solidFill>
                  <a:srgbClr val="A64241"/>
                </a:solidFill>
              </a:rPr>
              <a:t>TXVs: dedicated to R-454B use </a:t>
            </a:r>
          </a:p>
          <a:p>
            <a:r>
              <a:rPr lang="en-US" dirty="0"/>
              <a:t>May be the same valve from the vendor – but with adjustments and Source1 part number for R-454B use</a:t>
            </a:r>
          </a:p>
          <a:p>
            <a:r>
              <a:rPr lang="en-US" dirty="0"/>
              <a:t>The few R-410A unit models that used orifice metering will have TXV metering for similar R-454B models</a:t>
            </a:r>
          </a:p>
        </p:txBody>
      </p:sp>
      <p:pic>
        <p:nvPicPr>
          <p:cNvPr id="6" name="Picture 5" descr="A close-up of a valve&#10;&#10;Description automatically generated with low confidence">
            <a:extLst>
              <a:ext uri="{FF2B5EF4-FFF2-40B4-BE49-F238E27FC236}">
                <a16:creationId xmlns:a16="http://schemas.microsoft.com/office/drawing/2014/main" id="{6323CE33-2D96-9FED-18C5-912544D4979A}"/>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rot="16200000">
            <a:off x="8780779" y="2456680"/>
            <a:ext cx="2840272" cy="3095258"/>
          </a:xfrm>
          <a:prstGeom prst="rect">
            <a:avLst/>
          </a:prstGeom>
          <a:ln w="38100">
            <a:solidFill>
              <a:schemeClr val="tx1"/>
            </a:solidFill>
          </a:ln>
          <a:effectLst/>
        </p:spPr>
      </p:pic>
    </p:spTree>
    <p:extLst>
      <p:ext uri="{BB962C8B-B14F-4D97-AF65-F5344CB8AC3E}">
        <p14:creationId xmlns:p14="http://schemas.microsoft.com/office/powerpoint/2010/main" val="835836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444FF91-943D-9264-7BD3-BDC2F29D38B2}"/>
              </a:ext>
            </a:extLst>
          </p:cNvPr>
          <p:cNvSpPr>
            <a:spLocks noGrp="1"/>
          </p:cNvSpPr>
          <p:nvPr>
            <p:ph type="title"/>
          </p:nvPr>
        </p:nvSpPr>
        <p:spPr/>
        <p:txBody>
          <a:bodyPr/>
          <a:lstStyle/>
          <a:p>
            <a:r>
              <a:rPr lang="en-US" dirty="0"/>
              <a:t>Ducted Systems Equipment Updates for R-454B</a:t>
            </a:r>
          </a:p>
        </p:txBody>
      </p:sp>
      <p:sp>
        <p:nvSpPr>
          <p:cNvPr id="3" name="Text Placeholder 2">
            <a:extLst>
              <a:ext uri="{FF2B5EF4-FFF2-40B4-BE49-F238E27FC236}">
                <a16:creationId xmlns:a16="http://schemas.microsoft.com/office/drawing/2014/main" id="{BAAB71F1-8DFF-B003-215E-B559251A41A7}"/>
              </a:ext>
            </a:extLst>
          </p:cNvPr>
          <p:cNvSpPr>
            <a:spLocks noGrp="1"/>
          </p:cNvSpPr>
          <p:nvPr>
            <p:ph type="body" sz="quarter" idx="15"/>
          </p:nvPr>
        </p:nvSpPr>
        <p:spPr/>
        <p:txBody>
          <a:bodyPr/>
          <a:lstStyle/>
          <a:p>
            <a:pPr marL="0" indent="0">
              <a:buNone/>
            </a:pPr>
            <a:r>
              <a:rPr lang="en-US" b="1" dirty="0">
                <a:solidFill>
                  <a:srgbClr val="A64241"/>
                </a:solidFill>
              </a:rPr>
              <a:t>Evaporator &amp; condenser coils: </a:t>
            </a:r>
          </a:p>
          <a:p>
            <a:pPr marL="0" indent="0">
              <a:buNone/>
            </a:pPr>
            <a:r>
              <a:rPr lang="en-US" dirty="0"/>
              <a:t>No / minor adjustment for R-454B use – preliminary, subject to full lab tests</a:t>
            </a:r>
          </a:p>
        </p:txBody>
      </p:sp>
      <p:pic>
        <p:nvPicPr>
          <p:cNvPr id="7" name="Picture Placeholder 5" descr="A stack of metal pieces on a pallet&#10;&#10;Description automatically generated with low confidence">
            <a:extLst>
              <a:ext uri="{FF2B5EF4-FFF2-40B4-BE49-F238E27FC236}">
                <a16:creationId xmlns:a16="http://schemas.microsoft.com/office/drawing/2014/main" id="{4BAFE378-02E2-7C02-D73B-0872F7F8DD94}"/>
              </a:ext>
            </a:extLst>
          </p:cNvPr>
          <p:cNvPicPr>
            <a:picLocks noChangeAspect="1"/>
          </p:cNvPicPr>
          <p:nvPr/>
        </p:nvPicPr>
        <p:blipFill rotWithShape="1">
          <a:blip r:embed="rId2">
            <a:extLst>
              <a:ext uri="{28A0092B-C50C-407E-A947-70E740481C1C}">
                <a14:useLocalDpi xmlns:a14="http://schemas.microsoft.com/office/drawing/2010/main" val="0"/>
              </a:ext>
            </a:extLst>
          </a:blip>
          <a:srcRect l="24389" r="24389"/>
          <a:stretch/>
        </p:blipFill>
        <p:spPr>
          <a:xfrm>
            <a:off x="8528353" y="1268413"/>
            <a:ext cx="3203575" cy="3906838"/>
          </a:xfrm>
          <a:prstGeom prst="rect">
            <a:avLst/>
          </a:prstGeom>
          <a:ln w="38100">
            <a:solidFill>
              <a:schemeClr val="tx1"/>
            </a:solidFill>
          </a:ln>
          <a:effectLst/>
        </p:spPr>
      </p:pic>
    </p:spTree>
    <p:extLst>
      <p:ext uri="{BB962C8B-B14F-4D97-AF65-F5344CB8AC3E}">
        <p14:creationId xmlns:p14="http://schemas.microsoft.com/office/powerpoint/2010/main" val="433282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444FF91-943D-9264-7BD3-BDC2F29D38B2}"/>
              </a:ext>
            </a:extLst>
          </p:cNvPr>
          <p:cNvSpPr>
            <a:spLocks noGrp="1"/>
          </p:cNvSpPr>
          <p:nvPr>
            <p:ph type="title"/>
          </p:nvPr>
        </p:nvSpPr>
        <p:spPr/>
        <p:txBody>
          <a:bodyPr/>
          <a:lstStyle/>
          <a:p>
            <a:r>
              <a:rPr lang="en-US" dirty="0"/>
              <a:t>Ducted Systems Equipment Updates for R-454B</a:t>
            </a:r>
          </a:p>
        </p:txBody>
      </p:sp>
      <p:sp>
        <p:nvSpPr>
          <p:cNvPr id="3" name="Text Placeholder 2">
            <a:extLst>
              <a:ext uri="{FF2B5EF4-FFF2-40B4-BE49-F238E27FC236}">
                <a16:creationId xmlns:a16="http://schemas.microsoft.com/office/drawing/2014/main" id="{BAAB71F1-8DFF-B003-215E-B559251A41A7}"/>
              </a:ext>
            </a:extLst>
          </p:cNvPr>
          <p:cNvSpPr>
            <a:spLocks noGrp="1"/>
          </p:cNvSpPr>
          <p:nvPr>
            <p:ph type="body" sz="quarter" idx="15"/>
          </p:nvPr>
        </p:nvSpPr>
        <p:spPr/>
        <p:txBody>
          <a:bodyPr/>
          <a:lstStyle/>
          <a:p>
            <a:pPr marL="0" indent="0">
              <a:buNone/>
            </a:pPr>
            <a:r>
              <a:rPr lang="en-US" dirty="0"/>
              <a:t>Adjustment to pressure switch cut-out settings, low ambient condenser fan speed control pressure setpoints: TBD</a:t>
            </a:r>
          </a:p>
        </p:txBody>
      </p:sp>
      <p:pic>
        <p:nvPicPr>
          <p:cNvPr id="5" name="Picture 4" descr="A picture containing electrical wiring, cable, heat-shrink tubing, tool&#10;&#10;Description automatically generated">
            <a:extLst>
              <a:ext uri="{FF2B5EF4-FFF2-40B4-BE49-F238E27FC236}">
                <a16:creationId xmlns:a16="http://schemas.microsoft.com/office/drawing/2014/main" id="{2F4DF6E5-EA91-4418-F3CA-6513D028BDDE}"/>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7633744" y="1977330"/>
            <a:ext cx="4114800" cy="2717046"/>
          </a:xfrm>
          <a:prstGeom prst="rect">
            <a:avLst/>
          </a:prstGeom>
          <a:ln w="38100">
            <a:solidFill>
              <a:schemeClr val="tx1"/>
            </a:solidFill>
          </a:ln>
          <a:effectLst/>
        </p:spPr>
      </p:pic>
    </p:spTree>
    <p:extLst>
      <p:ext uri="{BB962C8B-B14F-4D97-AF65-F5344CB8AC3E}">
        <p14:creationId xmlns:p14="http://schemas.microsoft.com/office/powerpoint/2010/main" val="1119496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444FF91-943D-9264-7BD3-BDC2F29D38B2}"/>
              </a:ext>
            </a:extLst>
          </p:cNvPr>
          <p:cNvSpPr>
            <a:spLocks noGrp="1"/>
          </p:cNvSpPr>
          <p:nvPr>
            <p:ph type="title"/>
          </p:nvPr>
        </p:nvSpPr>
        <p:spPr/>
        <p:txBody>
          <a:bodyPr/>
          <a:lstStyle/>
          <a:p>
            <a:r>
              <a:rPr lang="en-US" dirty="0"/>
              <a:t>Ducted Systems Equipment Updates for R-454B</a:t>
            </a:r>
          </a:p>
        </p:txBody>
      </p:sp>
      <p:sp>
        <p:nvSpPr>
          <p:cNvPr id="3" name="Text Placeholder 2">
            <a:extLst>
              <a:ext uri="{FF2B5EF4-FFF2-40B4-BE49-F238E27FC236}">
                <a16:creationId xmlns:a16="http://schemas.microsoft.com/office/drawing/2014/main" id="{BAAB71F1-8DFF-B003-215E-B559251A41A7}"/>
              </a:ext>
            </a:extLst>
          </p:cNvPr>
          <p:cNvSpPr>
            <a:spLocks noGrp="1"/>
          </p:cNvSpPr>
          <p:nvPr>
            <p:ph type="body" sz="quarter" idx="15"/>
          </p:nvPr>
        </p:nvSpPr>
        <p:spPr/>
        <p:txBody>
          <a:bodyPr/>
          <a:lstStyle/>
          <a:p>
            <a:pPr marL="0" indent="0">
              <a:buNone/>
            </a:pPr>
            <a:r>
              <a:rPr lang="en-US" dirty="0"/>
              <a:t>Additional labeling for R-454B: flammable refrigerant</a:t>
            </a:r>
          </a:p>
        </p:txBody>
      </p:sp>
    </p:spTree>
    <p:extLst>
      <p:ext uri="{BB962C8B-B14F-4D97-AF65-F5344CB8AC3E}">
        <p14:creationId xmlns:p14="http://schemas.microsoft.com/office/powerpoint/2010/main" val="3955877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444FF91-943D-9264-7BD3-BDC2F29D38B2}"/>
              </a:ext>
            </a:extLst>
          </p:cNvPr>
          <p:cNvSpPr>
            <a:spLocks noGrp="1"/>
          </p:cNvSpPr>
          <p:nvPr>
            <p:ph type="title"/>
          </p:nvPr>
        </p:nvSpPr>
        <p:spPr/>
        <p:txBody>
          <a:bodyPr/>
          <a:lstStyle/>
          <a:p>
            <a:r>
              <a:rPr lang="en-US" dirty="0"/>
              <a:t>Ducted Systems Equipment Updates for R-454B</a:t>
            </a:r>
          </a:p>
        </p:txBody>
      </p:sp>
      <p:sp>
        <p:nvSpPr>
          <p:cNvPr id="15" name="Text Placeholder 2">
            <a:extLst>
              <a:ext uri="{FF2B5EF4-FFF2-40B4-BE49-F238E27FC236}">
                <a16:creationId xmlns:a16="http://schemas.microsoft.com/office/drawing/2014/main" id="{80D33572-5099-6C1B-0905-F55198E4645A}"/>
              </a:ext>
            </a:extLst>
          </p:cNvPr>
          <p:cNvSpPr>
            <a:spLocks noGrp="1"/>
          </p:cNvSpPr>
          <p:nvPr>
            <p:ph type="body" sz="quarter" idx="15"/>
          </p:nvPr>
        </p:nvSpPr>
        <p:spPr>
          <a:xfrm>
            <a:off x="460071" y="1248412"/>
            <a:ext cx="11289015" cy="780885"/>
          </a:xfrm>
        </p:spPr>
        <p:txBody>
          <a:bodyPr/>
          <a:lstStyle/>
          <a:p>
            <a:pPr marL="0" indent="0">
              <a:buNone/>
            </a:pPr>
            <a:r>
              <a:rPr lang="en-US" b="1" dirty="0">
                <a:solidFill>
                  <a:schemeClr val="tx1"/>
                </a:solidFill>
              </a:rPr>
              <a:t>Refrigerant leak detection sensors </a:t>
            </a:r>
            <a:r>
              <a:rPr lang="en-US" dirty="0">
                <a:solidFill>
                  <a:schemeClr val="tx1"/>
                </a:solidFill>
              </a:rPr>
              <a:t>and new controller to accept refrigerant leak detection input / respond to refrigerant leak detected: details TBD</a:t>
            </a:r>
          </a:p>
        </p:txBody>
      </p:sp>
      <p:sp>
        <p:nvSpPr>
          <p:cNvPr id="16" name="Rectangle 15">
            <a:extLst>
              <a:ext uri="{FF2B5EF4-FFF2-40B4-BE49-F238E27FC236}">
                <a16:creationId xmlns:a16="http://schemas.microsoft.com/office/drawing/2014/main" id="{3F18D57B-1294-3135-BF8A-423F7FB136BB}"/>
              </a:ext>
            </a:extLst>
          </p:cNvPr>
          <p:cNvSpPr/>
          <p:nvPr/>
        </p:nvSpPr>
        <p:spPr>
          <a:xfrm>
            <a:off x="460072" y="1946859"/>
            <a:ext cx="11271857" cy="636104"/>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Sensor(s) strategically located (low) in the unit</a:t>
            </a:r>
          </a:p>
        </p:txBody>
      </p:sp>
      <p:sp>
        <p:nvSpPr>
          <p:cNvPr id="17" name="Rectangle 16">
            <a:extLst>
              <a:ext uri="{FF2B5EF4-FFF2-40B4-BE49-F238E27FC236}">
                <a16:creationId xmlns:a16="http://schemas.microsoft.com/office/drawing/2014/main" id="{703D5FA2-A58C-16E0-8329-7B6DDE96A9A3}"/>
              </a:ext>
            </a:extLst>
          </p:cNvPr>
          <p:cNvSpPr/>
          <p:nvPr/>
        </p:nvSpPr>
        <p:spPr>
          <a:xfrm>
            <a:off x="460072" y="2727744"/>
            <a:ext cx="11271857" cy="636104"/>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Detection threshold below 25% of the Lower Flammability Limit concentration</a:t>
            </a:r>
            <a:endParaRPr lang="en-US" sz="1200" dirty="0">
              <a:solidFill>
                <a:schemeClr val="tx1"/>
              </a:solidFill>
            </a:endParaRPr>
          </a:p>
        </p:txBody>
      </p:sp>
      <p:sp>
        <p:nvSpPr>
          <p:cNvPr id="18" name="Rectangle 17">
            <a:extLst>
              <a:ext uri="{FF2B5EF4-FFF2-40B4-BE49-F238E27FC236}">
                <a16:creationId xmlns:a16="http://schemas.microsoft.com/office/drawing/2014/main" id="{E8E1214B-E07C-9732-E310-B07703E34526}"/>
              </a:ext>
            </a:extLst>
          </p:cNvPr>
          <p:cNvSpPr/>
          <p:nvPr/>
        </p:nvSpPr>
        <p:spPr>
          <a:xfrm>
            <a:off x="460072" y="3508629"/>
            <a:ext cx="11271857" cy="636104"/>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Unit indoor blower operates to disperse refrigerant vapor in response to leak detected</a:t>
            </a:r>
            <a:endParaRPr lang="en-US" sz="1200" dirty="0">
              <a:solidFill>
                <a:schemeClr val="tx1"/>
              </a:solidFill>
            </a:endParaRPr>
          </a:p>
        </p:txBody>
      </p:sp>
      <p:sp>
        <p:nvSpPr>
          <p:cNvPr id="19" name="Rectangle 18">
            <a:extLst>
              <a:ext uri="{FF2B5EF4-FFF2-40B4-BE49-F238E27FC236}">
                <a16:creationId xmlns:a16="http://schemas.microsoft.com/office/drawing/2014/main" id="{428E7B8A-1810-BC58-0D59-EEEE52F00E74}"/>
              </a:ext>
            </a:extLst>
          </p:cNvPr>
          <p:cNvSpPr/>
          <p:nvPr/>
        </p:nvSpPr>
        <p:spPr>
          <a:xfrm>
            <a:off x="460071" y="4289514"/>
            <a:ext cx="11271857" cy="636104"/>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Per UL standard </a:t>
            </a:r>
            <a:endParaRPr lang="en-US" sz="1200" dirty="0">
              <a:solidFill>
                <a:schemeClr val="tx1"/>
              </a:solidFill>
            </a:endParaRPr>
          </a:p>
        </p:txBody>
      </p:sp>
    </p:spTree>
    <p:extLst>
      <p:ext uri="{BB962C8B-B14F-4D97-AF65-F5344CB8AC3E}">
        <p14:creationId xmlns:p14="http://schemas.microsoft.com/office/powerpoint/2010/main" val="761805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444FF91-943D-9264-7BD3-BDC2F29D38B2}"/>
              </a:ext>
            </a:extLst>
          </p:cNvPr>
          <p:cNvSpPr>
            <a:spLocks noGrp="1"/>
          </p:cNvSpPr>
          <p:nvPr>
            <p:ph type="title"/>
          </p:nvPr>
        </p:nvSpPr>
        <p:spPr/>
        <p:txBody>
          <a:bodyPr/>
          <a:lstStyle/>
          <a:p>
            <a:r>
              <a:rPr lang="en-US" dirty="0"/>
              <a:t>Ducted Systems Equipment Updates for R-454B</a:t>
            </a:r>
          </a:p>
        </p:txBody>
      </p:sp>
      <p:sp>
        <p:nvSpPr>
          <p:cNvPr id="8" name="Text Placeholder 2">
            <a:extLst>
              <a:ext uri="{FF2B5EF4-FFF2-40B4-BE49-F238E27FC236}">
                <a16:creationId xmlns:a16="http://schemas.microsoft.com/office/drawing/2014/main" id="{A91B34A5-D1B1-303E-2122-02F1199FC32B}"/>
              </a:ext>
            </a:extLst>
          </p:cNvPr>
          <p:cNvSpPr>
            <a:spLocks noGrp="1"/>
          </p:cNvSpPr>
          <p:nvPr>
            <p:ph type="body" sz="quarter" idx="15"/>
          </p:nvPr>
        </p:nvSpPr>
        <p:spPr>
          <a:xfrm>
            <a:off x="460072" y="1268414"/>
            <a:ext cx="11289015" cy="868612"/>
          </a:xfrm>
        </p:spPr>
        <p:txBody>
          <a:bodyPr/>
          <a:lstStyle/>
          <a:p>
            <a:pPr marL="0" indent="0">
              <a:buNone/>
            </a:pPr>
            <a:r>
              <a:rPr lang="en-US" b="1" dirty="0">
                <a:solidFill>
                  <a:schemeClr val="tx1"/>
                </a:solidFill>
              </a:rPr>
              <a:t>Charge limit of 26.6 lbs. (12 kg) to be below US DOT HAZMAT protocols for transportation of units</a:t>
            </a:r>
          </a:p>
        </p:txBody>
      </p:sp>
      <p:pic>
        <p:nvPicPr>
          <p:cNvPr id="9" name="Picture 8">
            <a:extLst>
              <a:ext uri="{FF2B5EF4-FFF2-40B4-BE49-F238E27FC236}">
                <a16:creationId xmlns:a16="http://schemas.microsoft.com/office/drawing/2014/main" id="{70020012-B974-D8BF-E111-568DADB45F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1926" y="2873361"/>
            <a:ext cx="3195718" cy="1884390"/>
          </a:xfrm>
          <a:prstGeom prst="rect">
            <a:avLst/>
          </a:prstGeom>
        </p:spPr>
      </p:pic>
      <p:pic>
        <p:nvPicPr>
          <p:cNvPr id="10" name="Picture 9">
            <a:extLst>
              <a:ext uri="{FF2B5EF4-FFF2-40B4-BE49-F238E27FC236}">
                <a16:creationId xmlns:a16="http://schemas.microsoft.com/office/drawing/2014/main" id="{0F0C0FDF-DBE5-4887-7E14-4A4E167926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01220" y="2955022"/>
            <a:ext cx="3058185" cy="1721068"/>
          </a:xfrm>
          <a:prstGeom prst="rect">
            <a:avLst/>
          </a:prstGeom>
        </p:spPr>
      </p:pic>
      <p:sp>
        <p:nvSpPr>
          <p:cNvPr id="11" name="Rectangle 10">
            <a:extLst>
              <a:ext uri="{FF2B5EF4-FFF2-40B4-BE49-F238E27FC236}">
                <a16:creationId xmlns:a16="http://schemas.microsoft.com/office/drawing/2014/main" id="{80BDBFAF-BF4F-5CF9-EE31-EF0838676988}"/>
              </a:ext>
            </a:extLst>
          </p:cNvPr>
          <p:cNvSpPr/>
          <p:nvPr/>
        </p:nvSpPr>
        <p:spPr>
          <a:xfrm>
            <a:off x="460072" y="1946859"/>
            <a:ext cx="11271857" cy="636104"/>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chemeClr val="tx1"/>
                </a:solidFill>
              </a:rPr>
              <a:t>Note: </a:t>
            </a:r>
            <a:r>
              <a:rPr lang="en-US" sz="1600" dirty="0">
                <a:solidFill>
                  <a:schemeClr val="tx1"/>
                </a:solidFill>
              </a:rPr>
              <a:t>Affects Premier &amp; Select: resolution TBD</a:t>
            </a:r>
          </a:p>
        </p:txBody>
      </p:sp>
    </p:spTree>
    <p:extLst>
      <p:ext uri="{BB962C8B-B14F-4D97-AF65-F5344CB8AC3E}">
        <p14:creationId xmlns:p14="http://schemas.microsoft.com/office/powerpoint/2010/main" val="1912987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444FF91-943D-9264-7BD3-BDC2F29D38B2}"/>
              </a:ext>
            </a:extLst>
          </p:cNvPr>
          <p:cNvSpPr>
            <a:spLocks noGrp="1"/>
          </p:cNvSpPr>
          <p:nvPr>
            <p:ph type="title"/>
          </p:nvPr>
        </p:nvSpPr>
        <p:spPr/>
        <p:txBody>
          <a:bodyPr/>
          <a:lstStyle/>
          <a:p>
            <a:r>
              <a:rPr lang="en-US" dirty="0"/>
              <a:t>Ducted Systems Equipment Updates for R-454B</a:t>
            </a:r>
          </a:p>
        </p:txBody>
      </p:sp>
      <p:sp>
        <p:nvSpPr>
          <p:cNvPr id="8" name="Text Placeholder 2">
            <a:extLst>
              <a:ext uri="{FF2B5EF4-FFF2-40B4-BE49-F238E27FC236}">
                <a16:creationId xmlns:a16="http://schemas.microsoft.com/office/drawing/2014/main" id="{60E88B7F-2B4F-5168-8522-78352EA0019C}"/>
              </a:ext>
            </a:extLst>
          </p:cNvPr>
          <p:cNvSpPr>
            <a:spLocks noGrp="1"/>
          </p:cNvSpPr>
          <p:nvPr>
            <p:ph type="body" sz="quarter" idx="15"/>
          </p:nvPr>
        </p:nvSpPr>
        <p:spPr>
          <a:xfrm>
            <a:off x="460072" y="1268414"/>
            <a:ext cx="11289015" cy="467920"/>
          </a:xfrm>
        </p:spPr>
        <p:txBody>
          <a:bodyPr/>
          <a:lstStyle/>
          <a:p>
            <a:pPr marL="0" indent="0">
              <a:buNone/>
            </a:pPr>
            <a:r>
              <a:rPr lang="en-US" b="1" dirty="0">
                <a:solidFill>
                  <a:schemeClr val="tx1"/>
                </a:solidFill>
              </a:rPr>
              <a:t>Possible for Norman-built 3 thru 5-ton package units: commercial applications only</a:t>
            </a:r>
          </a:p>
        </p:txBody>
      </p:sp>
      <p:pic>
        <p:nvPicPr>
          <p:cNvPr id="9" name="Picture 2" descr="W:\Quality\TechTrng\Training Manuals\CDR Manual\CDR_DEV\photos\IMG_1974 2.jpg">
            <a:extLst>
              <a:ext uri="{FF2B5EF4-FFF2-40B4-BE49-F238E27FC236}">
                <a16:creationId xmlns:a16="http://schemas.microsoft.com/office/drawing/2014/main" id="{C797DE8E-DFAC-EA95-C4BB-9AFC5A4C0B58}"/>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8281415" y="1952809"/>
            <a:ext cx="3450513" cy="2444904"/>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84D8148A-A952-1F4F-4D27-D5E9E65B8B6F}"/>
              </a:ext>
            </a:extLst>
          </p:cNvPr>
          <p:cNvSpPr/>
          <p:nvPr/>
        </p:nvSpPr>
        <p:spPr>
          <a:xfrm>
            <a:off x="471815" y="1829442"/>
            <a:ext cx="3068980" cy="2563481"/>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t>Differing overall UL/CSA standards for residential or commercial applications – unrelated to the R-454B change</a:t>
            </a:r>
            <a:endParaRPr lang="en-US" sz="1400" dirty="0"/>
          </a:p>
        </p:txBody>
      </p:sp>
      <p:sp>
        <p:nvSpPr>
          <p:cNvPr id="11" name="Rectangle 10">
            <a:extLst>
              <a:ext uri="{FF2B5EF4-FFF2-40B4-BE49-F238E27FC236}">
                <a16:creationId xmlns:a16="http://schemas.microsoft.com/office/drawing/2014/main" id="{00AD9AA6-037A-BB63-F55E-8E8A82E9E1F8}"/>
              </a:ext>
            </a:extLst>
          </p:cNvPr>
          <p:cNvSpPr/>
          <p:nvPr/>
        </p:nvSpPr>
        <p:spPr>
          <a:xfrm>
            <a:off x="3910586" y="1829442"/>
            <a:ext cx="3068981" cy="2568271"/>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t>Different building and fire code standards A2L refrigerants in residential or commercial applications</a:t>
            </a:r>
            <a:endParaRPr lang="en-US" sz="1400" dirty="0"/>
          </a:p>
        </p:txBody>
      </p:sp>
    </p:spTree>
    <p:extLst>
      <p:ext uri="{BB962C8B-B14F-4D97-AF65-F5344CB8AC3E}">
        <p14:creationId xmlns:p14="http://schemas.microsoft.com/office/powerpoint/2010/main" val="1126716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788ED-6AF5-2447-B97A-E58DF0BFC2E7}"/>
              </a:ext>
            </a:extLst>
          </p:cNvPr>
          <p:cNvSpPr>
            <a:spLocks noGrp="1"/>
          </p:cNvSpPr>
          <p:nvPr>
            <p:ph type="title"/>
          </p:nvPr>
        </p:nvSpPr>
        <p:spPr/>
        <p:txBody>
          <a:bodyPr/>
          <a:lstStyle/>
          <a:p>
            <a:r>
              <a:rPr lang="en-US" dirty="0"/>
              <a:t>R-454B Impact to Manufacturing Summary</a:t>
            </a:r>
          </a:p>
        </p:txBody>
      </p:sp>
      <p:sp>
        <p:nvSpPr>
          <p:cNvPr id="3" name="Text Placeholder 2">
            <a:extLst>
              <a:ext uri="{FF2B5EF4-FFF2-40B4-BE49-F238E27FC236}">
                <a16:creationId xmlns:a16="http://schemas.microsoft.com/office/drawing/2014/main" id="{ECAF8BB3-474A-2DCE-A093-4F5E475629EC}"/>
              </a:ext>
            </a:extLst>
          </p:cNvPr>
          <p:cNvSpPr>
            <a:spLocks noGrp="1"/>
          </p:cNvSpPr>
          <p:nvPr>
            <p:ph type="body" sz="quarter" idx="15"/>
          </p:nvPr>
        </p:nvSpPr>
        <p:spPr/>
        <p:txBody>
          <a:bodyPr/>
          <a:lstStyle/>
          <a:p>
            <a:pPr marL="0" indent="0">
              <a:buNone/>
            </a:pPr>
            <a:r>
              <a:rPr lang="en-US" b="1" dirty="0">
                <a:solidFill>
                  <a:srgbClr val="A64241"/>
                </a:solidFill>
              </a:rPr>
              <a:t>It is clear what results are needed to comply with regulation – manufacture products with low GWP refrigerant by 1/1/2025</a:t>
            </a:r>
            <a:endParaRPr lang="en-US" dirty="0">
              <a:solidFill>
                <a:srgbClr val="A64241"/>
              </a:solidFill>
            </a:endParaRPr>
          </a:p>
          <a:p>
            <a:r>
              <a:rPr lang="en-US" dirty="0"/>
              <a:t>Work is underway to make the change to R-454B</a:t>
            </a:r>
          </a:p>
          <a:p>
            <a:pPr lvl="1"/>
            <a:r>
              <a:rPr lang="en-US" dirty="0"/>
              <a:t>Engineering for R-454B is well understood though technical details are TBD at this point </a:t>
            </a:r>
          </a:p>
          <a:p>
            <a:pPr lvl="1"/>
            <a:r>
              <a:rPr lang="en-US" dirty="0"/>
              <a:t>Re-certification of all products</a:t>
            </a:r>
          </a:p>
          <a:p>
            <a:pPr lvl="1"/>
            <a:r>
              <a:rPr lang="en-US" dirty="0"/>
              <a:t>Manufacturing plant infrastructure for R-454B</a:t>
            </a:r>
          </a:p>
          <a:p>
            <a:r>
              <a:rPr lang="en-US" dirty="0"/>
              <a:t>Compressed timeline for the change to R-454B…</a:t>
            </a:r>
          </a:p>
        </p:txBody>
      </p:sp>
    </p:spTree>
    <p:extLst>
      <p:ext uri="{BB962C8B-B14F-4D97-AF65-F5344CB8AC3E}">
        <p14:creationId xmlns:p14="http://schemas.microsoft.com/office/powerpoint/2010/main" val="676684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fade">
                                      <p:cBhvr>
                                        <p:cTn id="11" dur="500"/>
                                        <p:tgtEl>
                                          <p:spTgt spid="3">
                                            <p:txEl>
                                              <p:pRg st="2" end="2"/>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BC608-FD1C-16CC-7C2E-EEEA8BD254F2}"/>
              </a:ext>
            </a:extLst>
          </p:cNvPr>
          <p:cNvSpPr>
            <a:spLocks noGrp="1"/>
          </p:cNvSpPr>
          <p:nvPr>
            <p:ph type="title"/>
          </p:nvPr>
        </p:nvSpPr>
        <p:spPr/>
        <p:txBody>
          <a:bodyPr/>
          <a:lstStyle/>
          <a:p>
            <a:r>
              <a:rPr lang="en-US" dirty="0"/>
              <a:t>Impact to Distribution</a:t>
            </a:r>
            <a:br>
              <a:rPr lang="en-US" dirty="0"/>
            </a:br>
            <a:r>
              <a:rPr lang="en-US" dirty="0"/>
              <a:t>R-410A Unit Availability Through the Transition to R-454B</a:t>
            </a:r>
          </a:p>
        </p:txBody>
      </p:sp>
      <p:sp>
        <p:nvSpPr>
          <p:cNvPr id="3" name="Text Placeholder 2">
            <a:extLst>
              <a:ext uri="{FF2B5EF4-FFF2-40B4-BE49-F238E27FC236}">
                <a16:creationId xmlns:a16="http://schemas.microsoft.com/office/drawing/2014/main" id="{F7990C1E-79CC-DB19-22DE-903A5780BFD0}"/>
              </a:ext>
            </a:extLst>
          </p:cNvPr>
          <p:cNvSpPr>
            <a:spLocks noGrp="1"/>
          </p:cNvSpPr>
          <p:nvPr>
            <p:ph type="body" sz="quarter" idx="15"/>
          </p:nvPr>
        </p:nvSpPr>
        <p:spPr/>
        <p:txBody>
          <a:bodyPr/>
          <a:lstStyle/>
          <a:p>
            <a:pPr marL="0" indent="0">
              <a:buNone/>
            </a:pPr>
            <a:r>
              <a:rPr lang="en-US" dirty="0"/>
              <a:t>From EPA publication </a:t>
            </a:r>
            <a:r>
              <a:rPr lang="en-US" i="1" u="sng" dirty="0"/>
              <a:t>Protecting our Climate by Reducing Use of Hydrofluorocarbons</a:t>
            </a:r>
            <a:r>
              <a:rPr lang="en-US" dirty="0"/>
              <a:t> dated December 2022:</a:t>
            </a:r>
          </a:p>
          <a:p>
            <a:pPr marL="0" indent="0">
              <a:buNone/>
            </a:pPr>
            <a:r>
              <a:rPr lang="en-US" dirty="0"/>
              <a:t>“The proposed rule would prohibit manufacture and import of products containing restricted HFCs by January 1, 2025, in most cases, and would prohibit the sale, distribution, and export of products containing restricted HFCs a year later, which in most cases would be January 1, 2026.”</a:t>
            </a:r>
          </a:p>
          <a:p>
            <a:pPr lvl="1"/>
            <a:r>
              <a:rPr lang="en-US" dirty="0"/>
              <a:t>“proposed rule”: published late-2021, effective late-2023</a:t>
            </a:r>
          </a:p>
          <a:p>
            <a:pPr lvl="1"/>
            <a:r>
              <a:rPr lang="en-US" dirty="0"/>
              <a:t>“most cases”: includes Ducted System products</a:t>
            </a:r>
          </a:p>
          <a:p>
            <a:pPr lvl="1"/>
            <a:r>
              <a:rPr lang="en-US" dirty="0"/>
              <a:t>“restricted HFCs”: includes R-410A</a:t>
            </a:r>
          </a:p>
          <a:p>
            <a:pPr lvl="1"/>
            <a:r>
              <a:rPr lang="en-US" dirty="0"/>
              <a:t>Past rule loopholes that allowed the build and sale of dry charge units are closed</a:t>
            </a:r>
          </a:p>
          <a:p>
            <a:pPr lvl="1"/>
            <a:endParaRPr lang="en-US" dirty="0"/>
          </a:p>
          <a:p>
            <a:r>
              <a:rPr lang="en-US" dirty="0"/>
              <a:t>In-stock R-410A units cannot be sold after 12/31/2025</a:t>
            </a:r>
          </a:p>
          <a:p>
            <a:pPr lvl="1"/>
            <a:r>
              <a:rPr lang="en-US" dirty="0"/>
              <a:t>Factory and Distribution risks to stockpiling R-410A units</a:t>
            </a:r>
          </a:p>
          <a:p>
            <a:pPr lvl="1"/>
            <a:r>
              <a:rPr lang="en-US" dirty="0"/>
              <a:t>Expect “last call” R-410A unit buildouts to be lean</a:t>
            </a:r>
          </a:p>
        </p:txBody>
      </p:sp>
    </p:spTree>
    <p:extLst>
      <p:ext uri="{BB962C8B-B14F-4D97-AF65-F5344CB8AC3E}">
        <p14:creationId xmlns:p14="http://schemas.microsoft.com/office/powerpoint/2010/main" val="2811409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500"/>
                                        <p:tgtEl>
                                          <p:spTgt spid="3">
                                            <p:txEl>
                                              <p:pRg st="7" end="7"/>
                                            </p:txEl>
                                          </p:spTgt>
                                        </p:tgtEl>
                                      </p:cBhvr>
                                    </p:animEffect>
                                  </p:childTnLst>
                                </p:cTn>
                              </p:par>
                            </p:childTnLst>
                          </p:cTn>
                        </p:par>
                        <p:par>
                          <p:cTn id="28" fill="hold">
                            <p:stCondLst>
                              <p:cond delay="500"/>
                            </p:stCondLst>
                            <p:childTnLst>
                              <p:par>
                                <p:cTn id="29" presetID="10" presetClass="entr" presetSubtype="0" fill="hold" nodeType="after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Effect transition="in" filter="fade">
                                      <p:cBhvr>
                                        <p:cTn id="31" dur="500"/>
                                        <p:tgtEl>
                                          <p:spTgt spid="3">
                                            <p:txEl>
                                              <p:pRg st="8" end="8"/>
                                            </p:txEl>
                                          </p:spTgt>
                                        </p:tgtEl>
                                      </p:cBhvr>
                                    </p:animEffect>
                                  </p:childTnLst>
                                </p:cTn>
                              </p:par>
                            </p:childTnLst>
                          </p:cTn>
                        </p:par>
                        <p:par>
                          <p:cTn id="32" fill="hold">
                            <p:stCondLst>
                              <p:cond delay="1000"/>
                            </p:stCondLst>
                            <p:childTnLst>
                              <p:par>
                                <p:cTn id="33" presetID="10" presetClass="entr" presetSubtype="0" fill="hold" nodeType="after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animEffect transition="in" filter="fade">
                                      <p:cBhvr>
                                        <p:cTn id="35"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6">
            <a:extLst>
              <a:ext uri="{FF2B5EF4-FFF2-40B4-BE49-F238E27FC236}">
                <a16:creationId xmlns:a16="http://schemas.microsoft.com/office/drawing/2014/main" id="{F4C5F94C-C380-E484-25F8-74F7F43AF2A4}"/>
              </a:ext>
            </a:extLst>
          </p:cNvPr>
          <p:cNvSpPr txBox="1">
            <a:spLocks/>
          </p:cNvSpPr>
          <p:nvPr/>
        </p:nvSpPr>
        <p:spPr>
          <a:xfrm>
            <a:off x="6646188" y="2532671"/>
            <a:ext cx="5471598" cy="366934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chemeClr val="bg1"/>
                </a:solidFill>
                <a:effectLst/>
                <a:uLnTx/>
                <a:uFillTx/>
                <a:latin typeface="Arial" panose="020B0604020202020204"/>
                <a:ea typeface="+mn-ea"/>
                <a:cs typeface="+mn-cs"/>
              </a:rPr>
              <a:t>GWP = Global Warming Potential</a:t>
            </a: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rgbClr val="FFFFFF"/>
                </a:solidFill>
                <a:effectLst/>
                <a:uLnTx/>
                <a:uFillTx/>
                <a:latin typeface="Arial" panose="020B0604020202020204"/>
                <a:ea typeface="+mn-ea"/>
                <a:cs typeface="+mn-cs"/>
              </a:rPr>
              <a:t>A lower GWP number indicates less “greenhouse gas” affect</a:t>
            </a: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rgbClr val="FFFFFF"/>
                </a:solidFill>
                <a:effectLst/>
                <a:uLnTx/>
                <a:uFillTx/>
                <a:latin typeface="Arial" panose="020B0604020202020204"/>
                <a:ea typeface="+mn-ea"/>
                <a:cs typeface="+mn-cs"/>
              </a:rPr>
              <a:t>R-410A has a GWP rating of 2088</a:t>
            </a: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rgbClr val="FFFFFF"/>
                </a:solidFill>
                <a:effectLst/>
                <a:uLnTx/>
                <a:uFillTx/>
                <a:latin typeface="Arial" panose="020B0604020202020204"/>
                <a:ea typeface="+mn-ea"/>
                <a:cs typeface="+mn-cs"/>
              </a:rPr>
              <a:t>R-454B has a GWP rating of 467</a:t>
            </a:r>
          </a:p>
        </p:txBody>
      </p:sp>
      <p:sp>
        <p:nvSpPr>
          <p:cNvPr id="5" name="Title 4">
            <a:extLst>
              <a:ext uri="{FF2B5EF4-FFF2-40B4-BE49-F238E27FC236}">
                <a16:creationId xmlns:a16="http://schemas.microsoft.com/office/drawing/2014/main" id="{4CDFFB9B-485A-0B15-A99A-B3C6F6C4E12D}"/>
              </a:ext>
            </a:extLst>
          </p:cNvPr>
          <p:cNvSpPr>
            <a:spLocks noGrp="1"/>
          </p:cNvSpPr>
          <p:nvPr>
            <p:ph type="title"/>
          </p:nvPr>
        </p:nvSpPr>
        <p:spPr>
          <a:xfrm>
            <a:off x="396462" y="3032919"/>
            <a:ext cx="4676470" cy="792162"/>
          </a:xfrm>
        </p:spPr>
        <p:txBody>
          <a:bodyPr/>
          <a:lstStyle/>
          <a:p>
            <a:pPr algn="ctr"/>
            <a:r>
              <a:rPr lang="en-US" dirty="0"/>
              <a:t>GWP drives R-410A to R-454B change</a:t>
            </a:r>
          </a:p>
        </p:txBody>
      </p:sp>
      <p:cxnSp>
        <p:nvCxnSpPr>
          <p:cNvPr id="7" name="Straight Connector 6">
            <a:extLst>
              <a:ext uri="{FF2B5EF4-FFF2-40B4-BE49-F238E27FC236}">
                <a16:creationId xmlns:a16="http://schemas.microsoft.com/office/drawing/2014/main" id="{A239FE46-0B27-9021-384A-4EE44BC5B48B}"/>
              </a:ext>
            </a:extLst>
          </p:cNvPr>
          <p:cNvCxnSpPr>
            <a:cxnSpLocks/>
          </p:cNvCxnSpPr>
          <p:nvPr/>
        </p:nvCxnSpPr>
        <p:spPr>
          <a:xfrm>
            <a:off x="6096000" y="1759227"/>
            <a:ext cx="0" cy="333954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6780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500"/>
                                        <p:tgtEl>
                                          <p:spTgt spid="4">
                                            <p:txEl>
                                              <p:pRg st="2" end="2"/>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animEffect transition="in" filter="fade">
                                      <p:cBhvr>
                                        <p:cTn id="11"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30FCB-AF0D-F883-AAD0-CA015CB533E3}"/>
              </a:ext>
            </a:extLst>
          </p:cNvPr>
          <p:cNvSpPr>
            <a:spLocks noGrp="1"/>
          </p:cNvSpPr>
          <p:nvPr>
            <p:ph type="title"/>
          </p:nvPr>
        </p:nvSpPr>
        <p:spPr/>
        <p:txBody>
          <a:bodyPr/>
          <a:lstStyle/>
          <a:p>
            <a:r>
              <a:rPr lang="en-US" sz="2400" dirty="0"/>
              <a:t>Regulations Impacting Distribution and HVAC Contracting</a:t>
            </a:r>
            <a:endParaRPr lang="en-US" dirty="0"/>
          </a:p>
        </p:txBody>
      </p:sp>
      <p:sp>
        <p:nvSpPr>
          <p:cNvPr id="3" name="Text Placeholder 2">
            <a:extLst>
              <a:ext uri="{FF2B5EF4-FFF2-40B4-BE49-F238E27FC236}">
                <a16:creationId xmlns:a16="http://schemas.microsoft.com/office/drawing/2014/main" id="{F1C25E79-1591-08BB-741C-F73FFE929241}"/>
              </a:ext>
            </a:extLst>
          </p:cNvPr>
          <p:cNvSpPr>
            <a:spLocks noGrp="1"/>
          </p:cNvSpPr>
          <p:nvPr>
            <p:ph type="body" sz="quarter" idx="15"/>
          </p:nvPr>
        </p:nvSpPr>
        <p:spPr/>
        <p:txBody>
          <a:bodyPr/>
          <a:lstStyle/>
          <a:p>
            <a:r>
              <a:rPr lang="en-US" dirty="0"/>
              <a:t>Canada: industry regulations parallel much of the discussion of US regulations</a:t>
            </a:r>
          </a:p>
          <a:p>
            <a:pPr lvl="1"/>
            <a:r>
              <a:rPr lang="en-US" dirty="0"/>
              <a:t>There is variation in Provincial codes</a:t>
            </a:r>
          </a:p>
          <a:p>
            <a:pPr lvl="1"/>
            <a:endParaRPr lang="en-US" dirty="0"/>
          </a:p>
          <a:p>
            <a:r>
              <a:rPr lang="en-US" dirty="0"/>
              <a:t>United States: </a:t>
            </a:r>
          </a:p>
          <a:p>
            <a:pPr lvl="1"/>
            <a:r>
              <a:rPr lang="en-US" dirty="0"/>
              <a:t>Significant New Alternative Policy (SNAP) Rules 20 and 21</a:t>
            </a:r>
          </a:p>
          <a:p>
            <a:pPr lvl="1"/>
            <a:r>
              <a:rPr lang="en-US" dirty="0"/>
              <a:t>AIM Act</a:t>
            </a:r>
          </a:p>
          <a:p>
            <a:pPr lvl="1"/>
            <a:r>
              <a:rPr lang="en-US" dirty="0"/>
              <a:t>Local transportation authority </a:t>
            </a:r>
          </a:p>
          <a:p>
            <a:pPr lvl="1"/>
            <a:r>
              <a:rPr lang="en-US" dirty="0"/>
              <a:t>Local building and fire codes</a:t>
            </a:r>
          </a:p>
          <a:p>
            <a:pPr lvl="1"/>
            <a:endParaRPr lang="en-US" dirty="0"/>
          </a:p>
          <a:p>
            <a:r>
              <a:rPr lang="en-US" dirty="0"/>
              <a:t>Generally, details for local regulation of A2L refrigerant and units are uneven or late to be adopted</a:t>
            </a:r>
          </a:p>
        </p:txBody>
      </p:sp>
    </p:spTree>
    <p:extLst>
      <p:ext uri="{BB962C8B-B14F-4D97-AF65-F5344CB8AC3E}">
        <p14:creationId xmlns:p14="http://schemas.microsoft.com/office/powerpoint/2010/main" val="1347705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animEffect transition="in" filter="fade">
                                      <p:cBhvr>
                                        <p:cTn id="11" dur="500"/>
                                        <p:tgtEl>
                                          <p:spTgt spid="3">
                                            <p:txEl>
                                              <p:pRg st="4" end="4"/>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animEffect transition="in" filter="fade">
                                      <p:cBhvr>
                                        <p:cTn id="15" dur="500"/>
                                        <p:tgtEl>
                                          <p:spTgt spid="3">
                                            <p:txEl>
                                              <p:pRg st="5" end="5"/>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Effect transition="in" filter="fade">
                                      <p:cBhvr>
                                        <p:cTn id="19" dur="500"/>
                                        <p:tgtEl>
                                          <p:spTgt spid="3">
                                            <p:txEl>
                                              <p:pRg st="6" end="6"/>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animEffect transition="in" filter="fade">
                                      <p:cBhvr>
                                        <p:cTn id="23" dur="500"/>
                                        <p:tgtEl>
                                          <p:spTgt spid="3">
                                            <p:txEl>
                                              <p:pRg st="7" end="7"/>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9" end="9"/>
                                            </p:txEl>
                                          </p:spTgt>
                                        </p:tgtEl>
                                        <p:attrNameLst>
                                          <p:attrName>style.visibility</p:attrName>
                                        </p:attrNameLst>
                                      </p:cBhvr>
                                      <p:to>
                                        <p:strVal val="visible"/>
                                      </p:to>
                                    </p:set>
                                    <p:animEffect transition="in" filter="fade">
                                      <p:cBhvr>
                                        <p:cTn id="28"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76EB148-4D46-FB30-CC61-9EF1589FEDFB}"/>
              </a:ext>
            </a:extLst>
          </p:cNvPr>
          <p:cNvSpPr>
            <a:spLocks noGrp="1"/>
          </p:cNvSpPr>
          <p:nvPr>
            <p:ph type="title"/>
          </p:nvPr>
        </p:nvSpPr>
        <p:spPr/>
        <p:txBody>
          <a:bodyPr/>
          <a:lstStyle/>
          <a:p>
            <a:r>
              <a:rPr lang="en-US" dirty="0"/>
              <a:t>Federal Regulations – SNAP Rules 20 (2016) and 21 (2017)*</a:t>
            </a:r>
          </a:p>
        </p:txBody>
      </p:sp>
      <p:sp>
        <p:nvSpPr>
          <p:cNvPr id="3" name="Text Placeholder 2">
            <a:extLst>
              <a:ext uri="{FF2B5EF4-FFF2-40B4-BE49-F238E27FC236}">
                <a16:creationId xmlns:a16="http://schemas.microsoft.com/office/drawing/2014/main" id="{6C546035-1D99-F788-798C-5D8F0EE8D77B}"/>
              </a:ext>
            </a:extLst>
          </p:cNvPr>
          <p:cNvSpPr>
            <a:spLocks noGrp="1"/>
          </p:cNvSpPr>
          <p:nvPr>
            <p:ph type="body" sz="quarter" idx="15"/>
          </p:nvPr>
        </p:nvSpPr>
        <p:spPr/>
        <p:txBody>
          <a:bodyPr/>
          <a:lstStyle/>
          <a:p>
            <a:pPr marL="0" indent="0">
              <a:buNone/>
            </a:pPr>
            <a:r>
              <a:rPr lang="en-US" b="1" dirty="0">
                <a:solidFill>
                  <a:srgbClr val="A64241"/>
                </a:solidFill>
              </a:rPr>
              <a:t>List acceptable and unacceptable refrigerants for new equipment and refrigerant retrofit</a:t>
            </a:r>
          </a:p>
          <a:p>
            <a:r>
              <a:rPr lang="en-US" dirty="0"/>
              <a:t>R-454B and other A2L refrigerants are only acceptable for use in new equipment</a:t>
            </a:r>
          </a:p>
          <a:p>
            <a:r>
              <a:rPr lang="en-US" dirty="0"/>
              <a:t>R-454B and other A2L refrigerants are unacceptable for use in retrofit</a:t>
            </a:r>
          </a:p>
          <a:p>
            <a:pPr lvl="1"/>
            <a:r>
              <a:rPr lang="en-US" dirty="0"/>
              <a:t>R-454B cannot be used in existing equipment rated for R-410A </a:t>
            </a:r>
          </a:p>
          <a:p>
            <a:pPr lvl="1"/>
            <a:endParaRPr lang="en-US" dirty="0"/>
          </a:p>
          <a:p>
            <a:pPr lvl="1"/>
            <a:r>
              <a:rPr lang="en-US" dirty="0"/>
              <a:t>* SNAP Rules 20 and 21 were challenged and partially vacated. Many states in the U.S. Climate Alliance organization have adopted SNAP Rules</a:t>
            </a:r>
          </a:p>
        </p:txBody>
      </p:sp>
      <p:pic>
        <p:nvPicPr>
          <p:cNvPr id="7" name="Picture 6">
            <a:extLst>
              <a:ext uri="{FF2B5EF4-FFF2-40B4-BE49-F238E27FC236}">
                <a16:creationId xmlns:a16="http://schemas.microsoft.com/office/drawing/2014/main" id="{B71F6835-82ED-3925-7697-E8A0A0EF07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7379" y="3429000"/>
            <a:ext cx="4114801" cy="2405419"/>
          </a:xfrm>
          <a:prstGeom prst="rect">
            <a:avLst/>
          </a:prstGeom>
        </p:spPr>
      </p:pic>
      <p:pic>
        <p:nvPicPr>
          <p:cNvPr id="8" name="Picture 7">
            <a:extLst>
              <a:ext uri="{FF2B5EF4-FFF2-40B4-BE49-F238E27FC236}">
                <a16:creationId xmlns:a16="http://schemas.microsoft.com/office/drawing/2014/main" id="{98E66AAC-C1D0-840E-6661-B7544140D2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77199" y="3855915"/>
            <a:ext cx="4114801" cy="1075038"/>
          </a:xfrm>
          <a:prstGeom prst="rect">
            <a:avLst/>
          </a:prstGeom>
        </p:spPr>
      </p:pic>
    </p:spTree>
    <p:extLst>
      <p:ext uri="{BB962C8B-B14F-4D97-AF65-F5344CB8AC3E}">
        <p14:creationId xmlns:p14="http://schemas.microsoft.com/office/powerpoint/2010/main" val="4223781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10" presetClass="entr" presetSubtype="0" fill="hold" nodeType="after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fade">
                                      <p:cBhvr>
                                        <p:cTn id="11" dur="500"/>
                                        <p:tgtEl>
                                          <p:spTgt spid="3">
                                            <p:txEl>
                                              <p:pRg st="2" end="2"/>
                                            </p:txEl>
                                          </p:spTgt>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fade">
                                      <p:cBhvr>
                                        <p:cTn id="20" dur="500"/>
                                        <p:tgtEl>
                                          <p:spTgt spid="3">
                                            <p:txEl>
                                              <p:pRg st="5" end="5"/>
                                            </p:txEl>
                                          </p:spTgt>
                                        </p:tgtEl>
                                      </p:cBhvr>
                                    </p:animEffect>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par>
                                <p:cTn id="25" presetID="10"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D330458-824F-F7BA-BAE3-6E86E04B067D}"/>
              </a:ext>
            </a:extLst>
          </p:cNvPr>
          <p:cNvSpPr>
            <a:spLocks noGrp="1"/>
          </p:cNvSpPr>
          <p:nvPr>
            <p:ph type="title"/>
          </p:nvPr>
        </p:nvSpPr>
        <p:spPr/>
        <p:txBody>
          <a:bodyPr/>
          <a:lstStyle/>
          <a:p>
            <a:r>
              <a:rPr lang="en-US" dirty="0"/>
              <a:t>Federal Regulations – AIM Act</a:t>
            </a:r>
          </a:p>
        </p:txBody>
      </p:sp>
      <p:sp>
        <p:nvSpPr>
          <p:cNvPr id="3" name="Text Placeholder 2">
            <a:extLst>
              <a:ext uri="{FF2B5EF4-FFF2-40B4-BE49-F238E27FC236}">
                <a16:creationId xmlns:a16="http://schemas.microsoft.com/office/drawing/2014/main" id="{18F8B245-AF2A-002E-8311-ACBA1DFCB212}"/>
              </a:ext>
            </a:extLst>
          </p:cNvPr>
          <p:cNvSpPr>
            <a:spLocks noGrp="1"/>
          </p:cNvSpPr>
          <p:nvPr>
            <p:ph type="body" sz="quarter" idx="15"/>
          </p:nvPr>
        </p:nvSpPr>
        <p:spPr/>
        <p:txBody>
          <a:bodyPr/>
          <a:lstStyle/>
          <a:p>
            <a:pPr marL="0" indent="0">
              <a:buNone/>
            </a:pPr>
            <a:r>
              <a:rPr lang="en-US" dirty="0"/>
              <a:t>“…provides new authority for the U.S. Environmental Protection Agency (EPA) to address hydrofluorocarbons (HFCs) in three ways: </a:t>
            </a:r>
          </a:p>
          <a:p>
            <a:pPr marL="457200" lvl="1" indent="0">
              <a:buNone/>
            </a:pPr>
            <a:r>
              <a:rPr lang="en-US" dirty="0"/>
              <a:t>(1) phasing down production and consumption, </a:t>
            </a:r>
          </a:p>
          <a:p>
            <a:pPr marL="457200" lvl="1" indent="0">
              <a:buNone/>
            </a:pPr>
            <a:r>
              <a:rPr lang="en-US" dirty="0"/>
              <a:t>(2) maximizing reclamation and minimizing releases from equipment, and </a:t>
            </a:r>
          </a:p>
          <a:p>
            <a:pPr marL="457200" lvl="1" indent="0">
              <a:buNone/>
            </a:pPr>
            <a:r>
              <a:rPr lang="en-US" dirty="0"/>
              <a:t>(3) facilitating the transition to next-generation technologies through sector-based restrictions.”</a:t>
            </a:r>
          </a:p>
          <a:p>
            <a:endParaRPr lang="en-US" dirty="0"/>
          </a:p>
        </p:txBody>
      </p:sp>
    </p:spTree>
    <p:extLst>
      <p:ext uri="{BB962C8B-B14F-4D97-AF65-F5344CB8AC3E}">
        <p14:creationId xmlns:p14="http://schemas.microsoft.com/office/powerpoint/2010/main" val="2896287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D330458-824F-F7BA-BAE3-6E86E04B067D}"/>
              </a:ext>
            </a:extLst>
          </p:cNvPr>
          <p:cNvSpPr>
            <a:spLocks noGrp="1"/>
          </p:cNvSpPr>
          <p:nvPr>
            <p:ph type="title"/>
          </p:nvPr>
        </p:nvSpPr>
        <p:spPr/>
        <p:txBody>
          <a:bodyPr/>
          <a:lstStyle/>
          <a:p>
            <a:r>
              <a:rPr lang="en-US" dirty="0"/>
              <a:t>Federal Regulations – AIM Act</a:t>
            </a:r>
          </a:p>
        </p:txBody>
      </p:sp>
      <p:sp>
        <p:nvSpPr>
          <p:cNvPr id="3" name="Text Placeholder 2">
            <a:extLst>
              <a:ext uri="{FF2B5EF4-FFF2-40B4-BE49-F238E27FC236}">
                <a16:creationId xmlns:a16="http://schemas.microsoft.com/office/drawing/2014/main" id="{18F8B245-AF2A-002E-8311-ACBA1DFCB212}"/>
              </a:ext>
            </a:extLst>
          </p:cNvPr>
          <p:cNvSpPr>
            <a:spLocks noGrp="1"/>
          </p:cNvSpPr>
          <p:nvPr>
            <p:ph type="body" sz="quarter" idx="15"/>
          </p:nvPr>
        </p:nvSpPr>
        <p:spPr/>
        <p:txBody>
          <a:bodyPr/>
          <a:lstStyle/>
          <a:p>
            <a:pPr marL="0" indent="0">
              <a:buNone/>
            </a:pPr>
            <a:r>
              <a:rPr lang="en-US" dirty="0"/>
              <a:t>“…provides new authority for the U.S. Environmental Protection Agency (EPA) to address hydrofluorocarbons (HFCs) in three ways: </a:t>
            </a:r>
          </a:p>
          <a:p>
            <a:pPr marL="457200" lvl="1" indent="0">
              <a:buNone/>
            </a:pPr>
            <a:r>
              <a:rPr lang="en-US" dirty="0"/>
              <a:t>(1) phasing down production and consumption, </a:t>
            </a:r>
          </a:p>
          <a:p>
            <a:pPr marL="457200" lvl="1" indent="0">
              <a:buNone/>
            </a:pPr>
            <a:r>
              <a:rPr lang="en-US" dirty="0"/>
              <a:t>(2) maximizing reclamation and minimizing releases from equipment, and </a:t>
            </a:r>
          </a:p>
          <a:p>
            <a:pPr marL="457200" lvl="1" indent="0">
              <a:buNone/>
            </a:pPr>
            <a:r>
              <a:rPr lang="en-US" dirty="0">
                <a:solidFill>
                  <a:srgbClr val="476F4F"/>
                </a:solidFill>
              </a:rPr>
              <a:t>(3) facilitating the transition to next-generation technologies through sector-based restrictions.”</a:t>
            </a:r>
          </a:p>
          <a:p>
            <a:endParaRPr lang="en-US" dirty="0"/>
          </a:p>
          <a:p>
            <a:r>
              <a:rPr lang="en-US" dirty="0"/>
              <a:t>Item (3) concerns the previously discussed manufacturing change to R-454B</a:t>
            </a:r>
          </a:p>
        </p:txBody>
      </p:sp>
    </p:spTree>
    <p:extLst>
      <p:ext uri="{BB962C8B-B14F-4D97-AF65-F5344CB8AC3E}">
        <p14:creationId xmlns:p14="http://schemas.microsoft.com/office/powerpoint/2010/main" val="2184311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fade">
                                      <p:cBhvr>
                                        <p:cTn id="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D330458-824F-F7BA-BAE3-6E86E04B067D}"/>
              </a:ext>
            </a:extLst>
          </p:cNvPr>
          <p:cNvSpPr>
            <a:spLocks noGrp="1"/>
          </p:cNvSpPr>
          <p:nvPr>
            <p:ph type="title"/>
          </p:nvPr>
        </p:nvSpPr>
        <p:spPr/>
        <p:txBody>
          <a:bodyPr/>
          <a:lstStyle/>
          <a:p>
            <a:r>
              <a:rPr lang="en-US" dirty="0"/>
              <a:t>Federal Regulations – AIM Act</a:t>
            </a:r>
          </a:p>
        </p:txBody>
      </p:sp>
      <p:sp>
        <p:nvSpPr>
          <p:cNvPr id="3" name="Text Placeholder 2">
            <a:extLst>
              <a:ext uri="{FF2B5EF4-FFF2-40B4-BE49-F238E27FC236}">
                <a16:creationId xmlns:a16="http://schemas.microsoft.com/office/drawing/2014/main" id="{18F8B245-AF2A-002E-8311-ACBA1DFCB212}"/>
              </a:ext>
            </a:extLst>
          </p:cNvPr>
          <p:cNvSpPr>
            <a:spLocks noGrp="1"/>
          </p:cNvSpPr>
          <p:nvPr>
            <p:ph type="body" sz="quarter" idx="15"/>
          </p:nvPr>
        </p:nvSpPr>
        <p:spPr/>
        <p:txBody>
          <a:bodyPr/>
          <a:lstStyle/>
          <a:p>
            <a:pPr marL="0" indent="0">
              <a:buNone/>
            </a:pPr>
            <a:r>
              <a:rPr lang="en-US" dirty="0"/>
              <a:t>“…provides new authority for the U.S. Environmental Protection Agency (EPA) to address hydrofluorocarbons (HFCs) in </a:t>
            </a:r>
            <a:r>
              <a:rPr lang="en-US" dirty="0">
                <a:solidFill>
                  <a:schemeClr val="tx1"/>
                </a:solidFill>
              </a:rPr>
              <a:t>three ways: </a:t>
            </a:r>
          </a:p>
          <a:p>
            <a:pPr marL="457200" lvl="1" indent="0">
              <a:buNone/>
            </a:pPr>
            <a:r>
              <a:rPr lang="en-US" dirty="0">
                <a:solidFill>
                  <a:schemeClr val="tx1"/>
                </a:solidFill>
              </a:rPr>
              <a:t>(1) phasing down production and consumption, </a:t>
            </a:r>
          </a:p>
          <a:p>
            <a:pPr marL="457200" lvl="1" indent="0">
              <a:buNone/>
            </a:pPr>
            <a:r>
              <a:rPr lang="en-US" dirty="0">
                <a:solidFill>
                  <a:schemeClr val="tx1"/>
                </a:solidFill>
              </a:rPr>
              <a:t>(2) maximizing reclamation and minimizing releases from equipment, and </a:t>
            </a:r>
          </a:p>
          <a:p>
            <a:pPr marL="457200" lvl="1" indent="0">
              <a:buNone/>
            </a:pPr>
            <a:r>
              <a:rPr lang="en-US" dirty="0">
                <a:solidFill>
                  <a:schemeClr val="tx1"/>
                </a:solidFill>
              </a:rPr>
              <a:t>(3) facilitating the transition to next-generation technologies through sector-based restrictions.”</a:t>
            </a:r>
          </a:p>
          <a:p>
            <a:endParaRPr lang="en-US" dirty="0"/>
          </a:p>
          <a:p>
            <a:r>
              <a:rPr lang="en-US" dirty="0"/>
              <a:t>Expansion on Item (1): phase down to reach “85% below baseline levels by 2036 through an allowance allocation and </a:t>
            </a:r>
            <a:r>
              <a:rPr lang="en-US" dirty="0">
                <a:solidFill>
                  <a:schemeClr val="tx1"/>
                </a:solidFill>
              </a:rPr>
              <a:t>trading program”</a:t>
            </a:r>
          </a:p>
          <a:p>
            <a:r>
              <a:rPr lang="en-US" dirty="0">
                <a:solidFill>
                  <a:schemeClr val="tx1"/>
                </a:solidFill>
              </a:rPr>
              <a:t>Good news? – </a:t>
            </a:r>
            <a:r>
              <a:rPr lang="en-US" b="1" dirty="0">
                <a:solidFill>
                  <a:schemeClr val="tx1"/>
                </a:solidFill>
                <a:effectLst>
                  <a:outerShdw blurRad="38100" dist="38100" dir="2700000" algn="tl">
                    <a:srgbClr val="000000">
                      <a:alpha val="43137"/>
                    </a:srgbClr>
                  </a:outerShdw>
                </a:effectLst>
              </a:rPr>
              <a:t>residential</a:t>
            </a:r>
            <a:r>
              <a:rPr lang="en-US" dirty="0">
                <a:solidFill>
                  <a:schemeClr val="tx1"/>
                </a:solidFill>
              </a:rPr>
              <a:t> and </a:t>
            </a:r>
            <a:r>
              <a:rPr lang="en-US" b="1" dirty="0">
                <a:solidFill>
                  <a:schemeClr val="tx1"/>
                </a:solidFill>
                <a:effectLst>
                  <a:outerShdw blurRad="38100" dist="38100" dir="2700000" algn="tl">
                    <a:srgbClr val="000000">
                      <a:alpha val="43137"/>
                    </a:srgbClr>
                  </a:outerShdw>
                </a:effectLst>
              </a:rPr>
              <a:t>commercial</a:t>
            </a:r>
            <a:r>
              <a:rPr lang="en-US" dirty="0">
                <a:solidFill>
                  <a:schemeClr val="tx1"/>
                </a:solidFill>
              </a:rPr>
              <a:t> A/C has historically consumed a large portion of the HFC pie; allocations for the sector should be larger</a:t>
            </a:r>
          </a:p>
        </p:txBody>
      </p:sp>
      <p:grpSp>
        <p:nvGrpSpPr>
          <p:cNvPr id="8" name="Group 7">
            <a:extLst>
              <a:ext uri="{FF2B5EF4-FFF2-40B4-BE49-F238E27FC236}">
                <a16:creationId xmlns:a16="http://schemas.microsoft.com/office/drawing/2014/main" id="{017E11DA-B21B-B4EE-8423-7886A95AA5CF}"/>
              </a:ext>
            </a:extLst>
          </p:cNvPr>
          <p:cNvGrpSpPr/>
          <p:nvPr/>
        </p:nvGrpSpPr>
        <p:grpSpPr>
          <a:xfrm>
            <a:off x="4076483" y="4252609"/>
            <a:ext cx="4039033" cy="2519219"/>
            <a:chOff x="3185062" y="2441126"/>
            <a:chExt cx="5270090" cy="3367081"/>
          </a:xfrm>
        </p:grpSpPr>
        <p:pic>
          <p:nvPicPr>
            <p:cNvPr id="9" name="Picture 8">
              <a:extLst>
                <a:ext uri="{FF2B5EF4-FFF2-40B4-BE49-F238E27FC236}">
                  <a16:creationId xmlns:a16="http://schemas.microsoft.com/office/drawing/2014/main" id="{2D961387-1001-D454-CD21-B80685DD47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85062" y="2441126"/>
              <a:ext cx="5270090" cy="3126658"/>
            </a:xfrm>
            <a:prstGeom prst="rect">
              <a:avLst/>
            </a:prstGeom>
          </p:spPr>
        </p:pic>
        <p:sp>
          <p:nvSpPr>
            <p:cNvPr id="10" name="TextBox 9">
              <a:extLst>
                <a:ext uri="{FF2B5EF4-FFF2-40B4-BE49-F238E27FC236}">
                  <a16:creationId xmlns:a16="http://schemas.microsoft.com/office/drawing/2014/main" id="{63ED9EBD-F3F0-00AB-834A-C2D0E45ED342}"/>
                </a:ext>
              </a:extLst>
            </p:cNvPr>
            <p:cNvSpPr txBox="1"/>
            <p:nvPr/>
          </p:nvSpPr>
          <p:spPr>
            <a:xfrm>
              <a:off x="3185062" y="5531208"/>
              <a:ext cx="5270090" cy="276999"/>
            </a:xfrm>
            <a:prstGeom prst="rect">
              <a:avLst/>
            </a:prstGeom>
            <a:noFill/>
          </p:spPr>
          <p:txBody>
            <a:bodyPr wrap="square" rtlCol="0">
              <a:spAutoFit/>
            </a:bodyPr>
            <a:lstStyle/>
            <a:p>
              <a:pPr algn="ctr"/>
              <a:r>
                <a:rPr lang="en-US" sz="1200" dirty="0">
                  <a:solidFill>
                    <a:prstClr val="white">
                      <a:lumMod val="75000"/>
                    </a:prstClr>
                  </a:solidFill>
                  <a:cs typeface="Arial" panose="020B0604020202020204" pitchFamily="34" charset="0"/>
                </a:rPr>
                <a:t>Image: EPA</a:t>
              </a:r>
            </a:p>
          </p:txBody>
        </p:sp>
      </p:grpSp>
    </p:spTree>
    <p:extLst>
      <p:ext uri="{BB962C8B-B14F-4D97-AF65-F5344CB8AC3E}">
        <p14:creationId xmlns:p14="http://schemas.microsoft.com/office/powerpoint/2010/main" val="112466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fade">
                                      <p:cBhvr>
                                        <p:cTn id="7" dur="500"/>
                                        <p:tgtEl>
                                          <p:spTgt spid="3">
                                            <p:txEl>
                                              <p:pRg st="5" end="5"/>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6" end="6"/>
                                            </p:txEl>
                                          </p:spTgt>
                                        </p:tgtEl>
                                        <p:attrNameLst>
                                          <p:attrName>style.visibility</p:attrName>
                                        </p:attrNameLst>
                                      </p:cBhvr>
                                      <p:to>
                                        <p:strVal val="visible"/>
                                      </p:to>
                                    </p:set>
                                    <p:animEffect transition="in" filter="fade">
                                      <p:cBhvr>
                                        <p:cTn id="12" dur="500"/>
                                        <p:tgtEl>
                                          <p:spTgt spid="3">
                                            <p:txEl>
                                              <p:pRg st="6" end="6"/>
                                            </p:txEl>
                                          </p:spTgt>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D330458-824F-F7BA-BAE3-6E86E04B067D}"/>
              </a:ext>
            </a:extLst>
          </p:cNvPr>
          <p:cNvSpPr>
            <a:spLocks noGrp="1"/>
          </p:cNvSpPr>
          <p:nvPr>
            <p:ph type="title"/>
          </p:nvPr>
        </p:nvSpPr>
        <p:spPr/>
        <p:txBody>
          <a:bodyPr/>
          <a:lstStyle/>
          <a:p>
            <a:r>
              <a:rPr lang="en-US" dirty="0"/>
              <a:t>Federal Regulations – AIM Act</a:t>
            </a:r>
          </a:p>
        </p:txBody>
      </p:sp>
      <p:sp>
        <p:nvSpPr>
          <p:cNvPr id="3" name="Text Placeholder 2">
            <a:extLst>
              <a:ext uri="{FF2B5EF4-FFF2-40B4-BE49-F238E27FC236}">
                <a16:creationId xmlns:a16="http://schemas.microsoft.com/office/drawing/2014/main" id="{18F8B245-AF2A-002E-8311-ACBA1DFCB212}"/>
              </a:ext>
            </a:extLst>
          </p:cNvPr>
          <p:cNvSpPr>
            <a:spLocks noGrp="1"/>
          </p:cNvSpPr>
          <p:nvPr>
            <p:ph type="body" sz="quarter" idx="15"/>
          </p:nvPr>
        </p:nvSpPr>
        <p:spPr/>
        <p:txBody>
          <a:bodyPr/>
          <a:lstStyle/>
          <a:p>
            <a:pPr marL="0" indent="0">
              <a:buNone/>
            </a:pPr>
            <a:r>
              <a:rPr lang="en-US" dirty="0">
                <a:solidFill>
                  <a:schemeClr val="tx1"/>
                </a:solidFill>
              </a:rPr>
              <a:t>“…provides new authority for the U.S. Environmental Protection Agency (EPA) to address hydrofluorocarbons (HFCs) in three ways: </a:t>
            </a:r>
          </a:p>
          <a:p>
            <a:pPr marL="457200" lvl="1" indent="0">
              <a:buNone/>
            </a:pPr>
            <a:r>
              <a:rPr lang="en-US" dirty="0">
                <a:solidFill>
                  <a:schemeClr val="tx1"/>
                </a:solidFill>
              </a:rPr>
              <a:t>(1) phasing down production and consumption, </a:t>
            </a:r>
          </a:p>
          <a:p>
            <a:pPr marL="457200" lvl="1" indent="0">
              <a:buNone/>
            </a:pPr>
            <a:r>
              <a:rPr lang="en-US" dirty="0">
                <a:solidFill>
                  <a:schemeClr val="tx1"/>
                </a:solidFill>
              </a:rPr>
              <a:t>(2) maximizing reclamation and minimizing releases from equipment, and </a:t>
            </a:r>
          </a:p>
          <a:p>
            <a:pPr marL="457200" lvl="1" indent="0">
              <a:buNone/>
            </a:pPr>
            <a:r>
              <a:rPr lang="en-US" dirty="0">
                <a:solidFill>
                  <a:schemeClr val="tx1"/>
                </a:solidFill>
              </a:rPr>
              <a:t>(3) facilitating the transition to next-generation technologies through sector-based restrictions.”</a:t>
            </a:r>
          </a:p>
          <a:p>
            <a:endParaRPr lang="en-US" dirty="0"/>
          </a:p>
          <a:p>
            <a:r>
              <a:rPr lang="en-US" dirty="0">
                <a:solidFill>
                  <a:schemeClr val="tx1"/>
                </a:solidFill>
              </a:rPr>
              <a:t>Expansion on Item (2): EPA-managed refrigerant sales, reclamation program and system leakage level standards</a:t>
            </a:r>
          </a:p>
          <a:p>
            <a:r>
              <a:rPr lang="en-US" dirty="0">
                <a:solidFill>
                  <a:schemeClr val="tx1"/>
                </a:solidFill>
              </a:rPr>
              <a:t>Bad news? – </a:t>
            </a:r>
            <a:r>
              <a:rPr lang="en-US" b="1" dirty="0">
                <a:solidFill>
                  <a:schemeClr val="tx1"/>
                </a:solidFill>
                <a:effectLst>
                  <a:outerShdw blurRad="38100" dist="38100" dir="2700000" algn="tl">
                    <a:srgbClr val="000000">
                      <a:alpha val="43137"/>
                    </a:srgbClr>
                  </a:outerShdw>
                </a:effectLst>
              </a:rPr>
              <a:t>residential</a:t>
            </a:r>
            <a:r>
              <a:rPr lang="en-US" dirty="0">
                <a:solidFill>
                  <a:schemeClr val="tx1"/>
                </a:solidFill>
              </a:rPr>
              <a:t> and </a:t>
            </a:r>
            <a:r>
              <a:rPr lang="en-US" b="1" dirty="0">
                <a:solidFill>
                  <a:schemeClr val="tx1"/>
                </a:solidFill>
                <a:effectLst>
                  <a:outerShdw blurRad="38100" dist="38100" dir="2700000" algn="tl">
                    <a:srgbClr val="000000">
                      <a:alpha val="43137"/>
                    </a:srgbClr>
                  </a:outerShdw>
                </a:effectLst>
              </a:rPr>
              <a:t>commercial</a:t>
            </a:r>
            <a:r>
              <a:rPr lang="en-US" dirty="0">
                <a:solidFill>
                  <a:schemeClr val="tx1"/>
                </a:solidFill>
              </a:rPr>
              <a:t> A/C has historically consumed a large portion of the HFC pie; there will likely be more attention to rule compliance</a:t>
            </a:r>
          </a:p>
        </p:txBody>
      </p:sp>
      <p:grpSp>
        <p:nvGrpSpPr>
          <p:cNvPr id="8" name="Group 7">
            <a:extLst>
              <a:ext uri="{FF2B5EF4-FFF2-40B4-BE49-F238E27FC236}">
                <a16:creationId xmlns:a16="http://schemas.microsoft.com/office/drawing/2014/main" id="{1C184485-2A1A-4702-12F6-D8A07CA6353C}"/>
              </a:ext>
            </a:extLst>
          </p:cNvPr>
          <p:cNvGrpSpPr/>
          <p:nvPr/>
        </p:nvGrpSpPr>
        <p:grpSpPr>
          <a:xfrm>
            <a:off x="4076483" y="4252609"/>
            <a:ext cx="4039033" cy="2519219"/>
            <a:chOff x="3185062" y="2441126"/>
            <a:chExt cx="5270090" cy="3367081"/>
          </a:xfrm>
        </p:grpSpPr>
        <p:pic>
          <p:nvPicPr>
            <p:cNvPr id="9" name="Picture 8">
              <a:extLst>
                <a:ext uri="{FF2B5EF4-FFF2-40B4-BE49-F238E27FC236}">
                  <a16:creationId xmlns:a16="http://schemas.microsoft.com/office/drawing/2014/main" id="{A69C65C7-8CBD-3AC2-9E84-BD309254EE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85062" y="2441126"/>
              <a:ext cx="5270090" cy="3126658"/>
            </a:xfrm>
            <a:prstGeom prst="rect">
              <a:avLst/>
            </a:prstGeom>
          </p:spPr>
        </p:pic>
        <p:sp>
          <p:nvSpPr>
            <p:cNvPr id="10" name="TextBox 9">
              <a:extLst>
                <a:ext uri="{FF2B5EF4-FFF2-40B4-BE49-F238E27FC236}">
                  <a16:creationId xmlns:a16="http://schemas.microsoft.com/office/drawing/2014/main" id="{92E5164D-249C-F14D-9C35-ECBD98CA2FC7}"/>
                </a:ext>
              </a:extLst>
            </p:cNvPr>
            <p:cNvSpPr txBox="1"/>
            <p:nvPr/>
          </p:nvSpPr>
          <p:spPr>
            <a:xfrm>
              <a:off x="3185062" y="5531208"/>
              <a:ext cx="5270090" cy="276999"/>
            </a:xfrm>
            <a:prstGeom prst="rect">
              <a:avLst/>
            </a:prstGeom>
            <a:noFill/>
          </p:spPr>
          <p:txBody>
            <a:bodyPr wrap="square" rtlCol="0">
              <a:spAutoFit/>
            </a:bodyPr>
            <a:lstStyle/>
            <a:p>
              <a:pPr algn="ctr"/>
              <a:r>
                <a:rPr lang="en-US" sz="1200" dirty="0">
                  <a:solidFill>
                    <a:prstClr val="white">
                      <a:lumMod val="75000"/>
                    </a:prstClr>
                  </a:solidFill>
                  <a:cs typeface="Arial" panose="020B0604020202020204" pitchFamily="34" charset="0"/>
                </a:rPr>
                <a:t>Image: EPA</a:t>
              </a:r>
            </a:p>
          </p:txBody>
        </p:sp>
      </p:grpSp>
    </p:spTree>
    <p:extLst>
      <p:ext uri="{BB962C8B-B14F-4D97-AF65-F5344CB8AC3E}">
        <p14:creationId xmlns:p14="http://schemas.microsoft.com/office/powerpoint/2010/main" val="3379251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fade">
                                      <p:cBhvr>
                                        <p:cTn id="7" dur="500"/>
                                        <p:tgtEl>
                                          <p:spTgt spid="3">
                                            <p:txEl>
                                              <p:pRg st="5" end="5"/>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6" end="6"/>
                                            </p:txEl>
                                          </p:spTgt>
                                        </p:tgtEl>
                                        <p:attrNameLst>
                                          <p:attrName>style.visibility</p:attrName>
                                        </p:attrNameLst>
                                      </p:cBhvr>
                                      <p:to>
                                        <p:strVal val="visible"/>
                                      </p:to>
                                    </p:set>
                                    <p:animEffect transition="in" filter="fade">
                                      <p:cBhvr>
                                        <p:cTn id="12" dur="500"/>
                                        <p:tgtEl>
                                          <p:spTgt spid="3">
                                            <p:txEl>
                                              <p:pRg st="6" end="6"/>
                                            </p:txEl>
                                          </p:spTgt>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30FCB-AF0D-F883-AAD0-CA015CB533E3}"/>
              </a:ext>
            </a:extLst>
          </p:cNvPr>
          <p:cNvSpPr>
            <a:spLocks noGrp="1"/>
          </p:cNvSpPr>
          <p:nvPr>
            <p:ph type="title"/>
          </p:nvPr>
        </p:nvSpPr>
        <p:spPr/>
        <p:txBody>
          <a:bodyPr/>
          <a:lstStyle/>
          <a:p>
            <a:r>
              <a:rPr lang="en-US" dirty="0"/>
              <a:t>Federal Regulations – AIM Act</a:t>
            </a:r>
          </a:p>
        </p:txBody>
      </p:sp>
      <p:sp>
        <p:nvSpPr>
          <p:cNvPr id="3" name="Text Placeholder 2">
            <a:extLst>
              <a:ext uri="{FF2B5EF4-FFF2-40B4-BE49-F238E27FC236}">
                <a16:creationId xmlns:a16="http://schemas.microsoft.com/office/drawing/2014/main" id="{F1C25E79-1591-08BB-741C-F73FFE929241}"/>
              </a:ext>
            </a:extLst>
          </p:cNvPr>
          <p:cNvSpPr>
            <a:spLocks noGrp="1"/>
          </p:cNvSpPr>
          <p:nvPr>
            <p:ph type="body" sz="quarter" idx="15"/>
          </p:nvPr>
        </p:nvSpPr>
        <p:spPr/>
        <p:txBody>
          <a:bodyPr/>
          <a:lstStyle/>
          <a:p>
            <a:pPr marL="0" indent="0">
              <a:buNone/>
            </a:pPr>
            <a:r>
              <a:rPr lang="en-US" dirty="0"/>
              <a:t>“To ensure compliance with the phasedown limits, this final rule:</a:t>
            </a:r>
          </a:p>
          <a:p>
            <a:pPr lvl="1"/>
            <a:r>
              <a:rPr lang="en-US" dirty="0"/>
              <a:t>Establishes an electronic tracking system for the movement of HFCs through commerce;</a:t>
            </a:r>
          </a:p>
          <a:p>
            <a:pPr lvl="1"/>
            <a:r>
              <a:rPr lang="en-US" dirty="0"/>
              <a:t>Requires the use of refillable cylinders and container labeling requirements;</a:t>
            </a:r>
          </a:p>
          <a:p>
            <a:pPr lvl="1"/>
            <a:r>
              <a:rPr lang="en-US" dirty="0"/>
              <a:t>Establishes administrative consequences (e.g., revocation or retirement of allowances) for noncompliance that would be in addition to any civil and criminal enforcement action;</a:t>
            </a:r>
          </a:p>
          <a:p>
            <a:pPr lvl="1"/>
            <a:r>
              <a:rPr lang="en-US" dirty="0"/>
              <a:t>Requires third-party auditing of companies’ recordkeeping and reporting; and</a:t>
            </a:r>
          </a:p>
          <a:p>
            <a:pPr lvl="1"/>
            <a:r>
              <a:rPr lang="en-US" dirty="0"/>
              <a:t>Provides transparency of HFC production and consumption data for the general public and participants in the market, and supports enforcement and compliance efforts.”</a:t>
            </a:r>
          </a:p>
          <a:p>
            <a:pPr lvl="1"/>
            <a:endParaRPr lang="en-US" dirty="0"/>
          </a:p>
          <a:p>
            <a:pPr lvl="1"/>
            <a:endParaRPr lang="en-US" dirty="0"/>
          </a:p>
          <a:p>
            <a:pPr marL="0" indent="0">
              <a:buNone/>
            </a:pPr>
            <a:r>
              <a:rPr lang="en-US" dirty="0"/>
              <a:t>Source of quoted references in this and previous slides: </a:t>
            </a:r>
            <a:r>
              <a:rPr lang="en-US" i="1" u="sng" dirty="0"/>
              <a:t>Final Rule – Phasedown of Hydrofluorocarbons: Establishing the Allowance Allocation and Trading Program under the American Innovation and Manufacturing (AIM) Act</a:t>
            </a:r>
            <a:r>
              <a:rPr lang="en-US" dirty="0"/>
              <a:t> Fact Sheet dated September 2021</a:t>
            </a:r>
          </a:p>
        </p:txBody>
      </p:sp>
      <p:cxnSp>
        <p:nvCxnSpPr>
          <p:cNvPr id="4" name="Straight Connector 3">
            <a:extLst>
              <a:ext uri="{FF2B5EF4-FFF2-40B4-BE49-F238E27FC236}">
                <a16:creationId xmlns:a16="http://schemas.microsoft.com/office/drawing/2014/main" id="{B110C049-70C7-B892-482F-E490C185257C}"/>
              </a:ext>
            </a:extLst>
          </p:cNvPr>
          <p:cNvCxnSpPr>
            <a:cxnSpLocks/>
          </p:cNvCxnSpPr>
          <p:nvPr/>
        </p:nvCxnSpPr>
        <p:spPr>
          <a:xfrm>
            <a:off x="810316" y="2059994"/>
            <a:ext cx="5911273"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6140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500"/>
                                        <p:tgtEl>
                                          <p:spTgt spid="3">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fade">
                                      <p:cBhvr>
                                        <p:cTn id="26" dur="500"/>
                                        <p:tgtEl>
                                          <p:spTgt spid="3">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fade">
                                      <p:cBhvr>
                                        <p:cTn id="31"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94E576B-BFBD-9F2C-0EA2-9A60DE0EC530}"/>
              </a:ext>
            </a:extLst>
          </p:cNvPr>
          <p:cNvSpPr>
            <a:spLocks noGrp="1"/>
          </p:cNvSpPr>
          <p:nvPr>
            <p:ph type="title"/>
          </p:nvPr>
        </p:nvSpPr>
        <p:spPr/>
        <p:txBody>
          <a:bodyPr/>
          <a:lstStyle/>
          <a:p>
            <a:r>
              <a:rPr lang="en-US" sz="2400" dirty="0"/>
              <a:t>R-454B Topics Impacting Distribution and HVAC Contracting</a:t>
            </a:r>
            <a:endParaRPr lang="en-US" dirty="0"/>
          </a:p>
        </p:txBody>
      </p:sp>
      <p:sp>
        <p:nvSpPr>
          <p:cNvPr id="3" name="Text Placeholder 2">
            <a:extLst>
              <a:ext uri="{FF2B5EF4-FFF2-40B4-BE49-F238E27FC236}">
                <a16:creationId xmlns:a16="http://schemas.microsoft.com/office/drawing/2014/main" id="{4B4B490A-8339-D3E3-CB99-41B72BB56139}"/>
              </a:ext>
            </a:extLst>
          </p:cNvPr>
          <p:cNvSpPr>
            <a:spLocks noGrp="1"/>
          </p:cNvSpPr>
          <p:nvPr>
            <p:ph type="body" sz="quarter" idx="15"/>
          </p:nvPr>
        </p:nvSpPr>
        <p:spPr/>
        <p:txBody>
          <a:bodyPr/>
          <a:lstStyle/>
          <a:p>
            <a:pPr marL="0" indent="0">
              <a:buNone/>
            </a:pPr>
            <a:r>
              <a:rPr lang="en-US" b="1" dirty="0">
                <a:solidFill>
                  <a:srgbClr val="A64241"/>
                </a:solidFill>
              </a:rPr>
              <a:t>“mildly flammable” is still FLAMMABLE – a cause of concern for local authorities and everyone else associated with:</a:t>
            </a:r>
          </a:p>
          <a:p>
            <a:r>
              <a:rPr lang="en-US" dirty="0"/>
              <a:t>Transportation of R-454B units and refrigerant cylinders</a:t>
            </a:r>
          </a:p>
          <a:p>
            <a:r>
              <a:rPr lang="en-US" dirty="0"/>
              <a:t>Storage of R-454B units and refrigerant cylinders</a:t>
            </a:r>
          </a:p>
          <a:p>
            <a:r>
              <a:rPr lang="en-US" dirty="0"/>
              <a:t>Application of R-454B systems</a:t>
            </a:r>
          </a:p>
          <a:p>
            <a:r>
              <a:rPr lang="en-US" dirty="0"/>
              <a:t>Installation and service of R-454B systems</a:t>
            </a:r>
          </a:p>
        </p:txBody>
      </p:sp>
    </p:spTree>
    <p:extLst>
      <p:ext uri="{BB962C8B-B14F-4D97-AF65-F5344CB8AC3E}">
        <p14:creationId xmlns:p14="http://schemas.microsoft.com/office/powerpoint/2010/main" val="84188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22EBF3B-7668-24F1-D336-F0C0F40EC8DD}"/>
              </a:ext>
            </a:extLst>
          </p:cNvPr>
          <p:cNvSpPr>
            <a:spLocks noGrp="1"/>
          </p:cNvSpPr>
          <p:nvPr>
            <p:ph type="title"/>
          </p:nvPr>
        </p:nvSpPr>
        <p:spPr/>
        <p:txBody>
          <a:bodyPr/>
          <a:lstStyle/>
          <a:p>
            <a:r>
              <a:rPr lang="en-US" dirty="0"/>
              <a:t>Transport – “mildly flammable” is still FLAMMABLE</a:t>
            </a:r>
          </a:p>
        </p:txBody>
      </p:sp>
      <p:sp>
        <p:nvSpPr>
          <p:cNvPr id="3" name="Text Placeholder 2">
            <a:extLst>
              <a:ext uri="{FF2B5EF4-FFF2-40B4-BE49-F238E27FC236}">
                <a16:creationId xmlns:a16="http://schemas.microsoft.com/office/drawing/2014/main" id="{8B4635E6-E47C-A430-4854-B9911E393257}"/>
              </a:ext>
            </a:extLst>
          </p:cNvPr>
          <p:cNvSpPr>
            <a:spLocks noGrp="1"/>
          </p:cNvSpPr>
          <p:nvPr>
            <p:ph type="body" sz="quarter" idx="15"/>
          </p:nvPr>
        </p:nvSpPr>
        <p:spPr/>
        <p:txBody>
          <a:bodyPr/>
          <a:lstStyle/>
          <a:p>
            <a:pPr marL="0" indent="0">
              <a:buNone/>
            </a:pPr>
            <a:r>
              <a:rPr lang="en-US" b="1" dirty="0">
                <a:solidFill>
                  <a:srgbClr val="A64241"/>
                </a:solidFill>
              </a:rPr>
              <a:t>Regulation for transport of R-454B units and refrigerant is determined by the local transportation authority</a:t>
            </a:r>
            <a:endParaRPr lang="en-US" dirty="0">
              <a:solidFill>
                <a:srgbClr val="A64241"/>
              </a:solidFill>
            </a:endParaRPr>
          </a:p>
          <a:p>
            <a:r>
              <a:rPr lang="en-US" dirty="0"/>
              <a:t>Take care when travelling between areas served by different authorities</a:t>
            </a:r>
          </a:p>
        </p:txBody>
      </p:sp>
    </p:spTree>
    <p:extLst>
      <p:ext uri="{BB962C8B-B14F-4D97-AF65-F5344CB8AC3E}">
        <p14:creationId xmlns:p14="http://schemas.microsoft.com/office/powerpoint/2010/main" val="406896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444FF91-943D-9264-7BD3-BDC2F29D38B2}"/>
              </a:ext>
            </a:extLst>
          </p:cNvPr>
          <p:cNvSpPr>
            <a:spLocks noGrp="1"/>
          </p:cNvSpPr>
          <p:nvPr>
            <p:ph type="title"/>
          </p:nvPr>
        </p:nvSpPr>
        <p:spPr/>
        <p:txBody>
          <a:bodyPr/>
          <a:lstStyle/>
          <a:p>
            <a:r>
              <a:rPr lang="en-US" dirty="0"/>
              <a:t>Transport – “mildly flammable” is still FLAMMABLE</a:t>
            </a:r>
          </a:p>
        </p:txBody>
      </p:sp>
      <p:sp>
        <p:nvSpPr>
          <p:cNvPr id="3" name="Text Placeholder 2">
            <a:extLst>
              <a:ext uri="{FF2B5EF4-FFF2-40B4-BE49-F238E27FC236}">
                <a16:creationId xmlns:a16="http://schemas.microsoft.com/office/drawing/2014/main" id="{BAAB71F1-8DFF-B003-215E-B559251A41A7}"/>
              </a:ext>
            </a:extLst>
          </p:cNvPr>
          <p:cNvSpPr>
            <a:spLocks noGrp="1"/>
          </p:cNvSpPr>
          <p:nvPr>
            <p:ph type="body" sz="quarter" idx="15"/>
          </p:nvPr>
        </p:nvSpPr>
        <p:spPr/>
        <p:txBody>
          <a:bodyPr/>
          <a:lstStyle/>
          <a:p>
            <a:pPr marL="0" indent="0">
              <a:buNone/>
            </a:pPr>
            <a:r>
              <a:rPr lang="en-US" b="1" dirty="0">
                <a:solidFill>
                  <a:srgbClr val="A64241"/>
                </a:solidFill>
              </a:rPr>
              <a:t>Regulation for transport of R-454B units and refrigerant is determined by the local transportation authority</a:t>
            </a:r>
            <a:endParaRPr lang="en-US" dirty="0">
              <a:solidFill>
                <a:srgbClr val="A64241"/>
              </a:solidFill>
            </a:endParaRPr>
          </a:p>
          <a:p>
            <a:r>
              <a:rPr lang="en-US" dirty="0"/>
              <a:t>Transportation of units: R-454B shipping charge amount up to 26.6 lbs. is exempt from US DOT HAZMAT protocols </a:t>
            </a:r>
          </a:p>
          <a:p>
            <a:pPr lvl="1"/>
            <a:r>
              <a:rPr lang="en-US" dirty="0"/>
              <a:t>Note: Select &amp; Premier charging TBD</a:t>
            </a:r>
          </a:p>
        </p:txBody>
      </p:sp>
    </p:spTree>
    <p:extLst>
      <p:ext uri="{BB962C8B-B14F-4D97-AF65-F5344CB8AC3E}">
        <p14:creationId xmlns:p14="http://schemas.microsoft.com/office/powerpoint/2010/main" val="2388451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94D0D67-6A73-CD27-7C24-71496AE816AC}"/>
              </a:ext>
            </a:extLst>
          </p:cNvPr>
          <p:cNvSpPr>
            <a:spLocks noGrp="1"/>
          </p:cNvSpPr>
          <p:nvPr>
            <p:ph type="title"/>
          </p:nvPr>
        </p:nvSpPr>
        <p:spPr/>
        <p:txBody>
          <a:bodyPr/>
          <a:lstStyle/>
          <a:p>
            <a:r>
              <a:rPr lang="en-US" dirty="0"/>
              <a:t>Regulations Impacting Manufacturing – International</a:t>
            </a:r>
          </a:p>
        </p:txBody>
      </p:sp>
      <p:sp>
        <p:nvSpPr>
          <p:cNvPr id="7" name="Text Placeholder 2">
            <a:extLst>
              <a:ext uri="{FF2B5EF4-FFF2-40B4-BE49-F238E27FC236}">
                <a16:creationId xmlns:a16="http://schemas.microsoft.com/office/drawing/2014/main" id="{7FED73B2-E5F3-1733-5BF8-EA3246E8777B}"/>
              </a:ext>
            </a:extLst>
          </p:cNvPr>
          <p:cNvSpPr>
            <a:spLocks noGrp="1"/>
          </p:cNvSpPr>
          <p:nvPr>
            <p:ph type="body" sz="quarter" idx="15"/>
          </p:nvPr>
        </p:nvSpPr>
        <p:spPr>
          <a:xfrm>
            <a:off x="460072" y="1268413"/>
            <a:ext cx="11289015" cy="496777"/>
          </a:xfrm>
        </p:spPr>
        <p:txBody>
          <a:bodyPr/>
          <a:lstStyle/>
          <a:p>
            <a:pPr marL="0" indent="0">
              <a:buNone/>
            </a:pPr>
            <a:r>
              <a:rPr lang="en-US" b="1" dirty="0">
                <a:solidFill>
                  <a:schemeClr val="tx1"/>
                </a:solidFill>
              </a:rPr>
              <a:t>Kigali Amendment to the Montreal Protocol – effective in 2019, an international agreement to: </a:t>
            </a:r>
          </a:p>
        </p:txBody>
      </p:sp>
      <p:sp>
        <p:nvSpPr>
          <p:cNvPr id="8" name="Rectangle 7">
            <a:extLst>
              <a:ext uri="{FF2B5EF4-FFF2-40B4-BE49-F238E27FC236}">
                <a16:creationId xmlns:a16="http://schemas.microsoft.com/office/drawing/2014/main" id="{1718478A-F264-7EAC-0703-994EBECB834C}"/>
              </a:ext>
            </a:extLst>
          </p:cNvPr>
          <p:cNvSpPr/>
          <p:nvPr/>
        </p:nvSpPr>
        <p:spPr>
          <a:xfrm>
            <a:off x="3339770" y="2282024"/>
            <a:ext cx="2593229" cy="2441050"/>
          </a:xfrm>
          <a:prstGeom prst="rect">
            <a:avLst/>
          </a:prstGeom>
          <a:solidFill>
            <a:srgbClr val="C00000"/>
          </a:solidFill>
          <a:ln>
            <a:solidFill>
              <a:srgbClr val="A642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t>Transition to lower global warming potential (GWP) refrigerants.</a:t>
            </a:r>
          </a:p>
        </p:txBody>
      </p:sp>
      <p:sp>
        <p:nvSpPr>
          <p:cNvPr id="9" name="Rectangle 8">
            <a:extLst>
              <a:ext uri="{FF2B5EF4-FFF2-40B4-BE49-F238E27FC236}">
                <a16:creationId xmlns:a16="http://schemas.microsoft.com/office/drawing/2014/main" id="{6CC8846F-6A88-DDB8-AA77-4F2CDE056D14}"/>
              </a:ext>
            </a:extLst>
          </p:cNvPr>
          <p:cNvSpPr/>
          <p:nvPr/>
        </p:nvSpPr>
        <p:spPr>
          <a:xfrm>
            <a:off x="6219468" y="2282024"/>
            <a:ext cx="2593229" cy="2441050"/>
          </a:xfrm>
          <a:prstGeom prst="rect">
            <a:avLst/>
          </a:prstGeom>
          <a:solidFill>
            <a:srgbClr val="C00000"/>
          </a:solidFill>
          <a:ln>
            <a:solidFill>
              <a:srgbClr val="A642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t>“Phasedown” HFC [R-410A] production and consumption </a:t>
            </a:r>
          </a:p>
          <a:p>
            <a:pPr marL="285750" indent="-285750">
              <a:buFont typeface="Wingdings" panose="05000000000000000000" pitchFamily="2" charset="2"/>
              <a:buChar char="§"/>
            </a:pPr>
            <a:r>
              <a:rPr lang="en-US" sz="1400" dirty="0"/>
              <a:t>Has been ratified by 90+ countries including Canada</a:t>
            </a:r>
          </a:p>
          <a:p>
            <a:pPr marL="285750" indent="-285750">
              <a:buFont typeface="Wingdings" panose="05000000000000000000" pitchFamily="2" charset="2"/>
              <a:buChar char="§"/>
            </a:pPr>
            <a:r>
              <a:rPr lang="en-US" sz="1400" dirty="0"/>
              <a:t>Ratified by the U.S. 10/31/2022</a:t>
            </a:r>
          </a:p>
        </p:txBody>
      </p:sp>
    </p:spTree>
    <p:extLst>
      <p:ext uri="{BB962C8B-B14F-4D97-AF65-F5344CB8AC3E}">
        <p14:creationId xmlns:p14="http://schemas.microsoft.com/office/powerpoint/2010/main" val="384032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444FF91-943D-9264-7BD3-BDC2F29D38B2}"/>
              </a:ext>
            </a:extLst>
          </p:cNvPr>
          <p:cNvSpPr>
            <a:spLocks noGrp="1"/>
          </p:cNvSpPr>
          <p:nvPr>
            <p:ph type="title"/>
          </p:nvPr>
        </p:nvSpPr>
        <p:spPr/>
        <p:txBody>
          <a:bodyPr/>
          <a:lstStyle/>
          <a:p>
            <a:r>
              <a:rPr lang="en-US" dirty="0"/>
              <a:t>Transport – “mildly flammable” is still FLAMMABLE</a:t>
            </a:r>
          </a:p>
        </p:txBody>
      </p:sp>
      <p:sp>
        <p:nvSpPr>
          <p:cNvPr id="11" name="Text Placeholder 2">
            <a:extLst>
              <a:ext uri="{FF2B5EF4-FFF2-40B4-BE49-F238E27FC236}">
                <a16:creationId xmlns:a16="http://schemas.microsoft.com/office/drawing/2014/main" id="{6A880842-4C33-1C71-7104-766C3B7FD4B1}"/>
              </a:ext>
            </a:extLst>
          </p:cNvPr>
          <p:cNvSpPr>
            <a:spLocks noGrp="1"/>
          </p:cNvSpPr>
          <p:nvPr>
            <p:ph type="body" sz="quarter" idx="15"/>
          </p:nvPr>
        </p:nvSpPr>
        <p:spPr>
          <a:xfrm>
            <a:off x="460072" y="1401978"/>
            <a:ext cx="11289015" cy="478193"/>
          </a:xfrm>
        </p:spPr>
        <p:txBody>
          <a:bodyPr/>
          <a:lstStyle/>
          <a:p>
            <a:pPr marL="0" indent="0">
              <a:buNone/>
            </a:pPr>
            <a:r>
              <a:rPr lang="en-US" b="1" dirty="0">
                <a:solidFill>
                  <a:schemeClr val="tx1"/>
                </a:solidFill>
              </a:rPr>
              <a:t>Regulation for transport of R-454B units and refrigerant is determined by the local transportation authority</a:t>
            </a:r>
            <a:endParaRPr lang="en-US" dirty="0">
              <a:solidFill>
                <a:schemeClr val="tx1"/>
              </a:solidFill>
            </a:endParaRPr>
          </a:p>
        </p:txBody>
      </p:sp>
      <p:sp>
        <p:nvSpPr>
          <p:cNvPr id="12" name="Rectangle 11">
            <a:extLst>
              <a:ext uri="{FF2B5EF4-FFF2-40B4-BE49-F238E27FC236}">
                <a16:creationId xmlns:a16="http://schemas.microsoft.com/office/drawing/2014/main" id="{D8593225-F366-33E4-1755-C09041405DFE}"/>
              </a:ext>
            </a:extLst>
          </p:cNvPr>
          <p:cNvSpPr/>
          <p:nvPr/>
        </p:nvSpPr>
        <p:spPr>
          <a:xfrm>
            <a:off x="657546" y="2208475"/>
            <a:ext cx="3494361" cy="3110948"/>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t>Basic guidelines for ground transport of cylinders </a:t>
            </a:r>
          </a:p>
          <a:p>
            <a:pPr marL="285750" indent="-285750">
              <a:buFont typeface="Wingdings" panose="05000000000000000000" pitchFamily="2" charset="2"/>
              <a:buChar char="§"/>
            </a:pPr>
            <a:r>
              <a:rPr lang="en-US" sz="1400" dirty="0"/>
              <a:t>Must have a fire extinguisher in the vehicle</a:t>
            </a:r>
          </a:p>
          <a:p>
            <a:pPr marL="285750" indent="-285750">
              <a:buFont typeface="Wingdings" panose="05000000000000000000" pitchFamily="2" charset="2"/>
              <a:buChar char="§"/>
            </a:pPr>
            <a:r>
              <a:rPr lang="en-US" sz="1400" dirty="0"/>
              <a:t>Cylinders must be strapped upright, secure from theft and tampering </a:t>
            </a:r>
          </a:p>
          <a:p>
            <a:pPr marL="285750" indent="-285750">
              <a:buFont typeface="Wingdings" panose="05000000000000000000" pitchFamily="2" charset="2"/>
              <a:buChar char="§"/>
            </a:pPr>
            <a:r>
              <a:rPr lang="en-US" sz="1400" dirty="0"/>
              <a:t>Amount of A2L refrigerant (flammable gas) and vehicle ventilation are factors considered by the local transportation authority </a:t>
            </a:r>
          </a:p>
          <a:p>
            <a:pPr marL="742950" lvl="1" indent="-285750">
              <a:buFont typeface="Wingdings" panose="05000000000000000000" pitchFamily="2" charset="2"/>
              <a:buChar char="§"/>
            </a:pPr>
            <a:r>
              <a:rPr lang="en-US" sz="1400" dirty="0"/>
              <a:t>May have different rules for bulk or individual cylinder transport </a:t>
            </a:r>
          </a:p>
          <a:p>
            <a:pPr marL="285750" indent="-285750">
              <a:buFont typeface="Wingdings" panose="05000000000000000000" pitchFamily="2" charset="2"/>
              <a:buChar char="§"/>
            </a:pPr>
            <a:endParaRPr lang="en-US" sz="1400" dirty="0"/>
          </a:p>
        </p:txBody>
      </p:sp>
      <p:sp>
        <p:nvSpPr>
          <p:cNvPr id="13" name="Rectangle 12">
            <a:extLst>
              <a:ext uri="{FF2B5EF4-FFF2-40B4-BE49-F238E27FC236}">
                <a16:creationId xmlns:a16="http://schemas.microsoft.com/office/drawing/2014/main" id="{2583EA99-E8E5-4C22-15BD-33512E1B4FD9}"/>
              </a:ext>
            </a:extLst>
          </p:cNvPr>
          <p:cNvSpPr/>
          <p:nvPr/>
        </p:nvSpPr>
        <p:spPr>
          <a:xfrm>
            <a:off x="4455864" y="2208475"/>
            <a:ext cx="3494361" cy="3110948"/>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t>Placards are required by the local transportation authority</a:t>
            </a:r>
          </a:p>
        </p:txBody>
      </p:sp>
      <p:sp>
        <p:nvSpPr>
          <p:cNvPr id="14" name="Rectangle 13">
            <a:extLst>
              <a:ext uri="{FF2B5EF4-FFF2-40B4-BE49-F238E27FC236}">
                <a16:creationId xmlns:a16="http://schemas.microsoft.com/office/drawing/2014/main" id="{8066B517-073C-416D-F7D5-0226788DB07E}"/>
              </a:ext>
            </a:extLst>
          </p:cNvPr>
          <p:cNvSpPr/>
          <p:nvPr/>
        </p:nvSpPr>
        <p:spPr>
          <a:xfrm>
            <a:off x="8254182" y="2208475"/>
            <a:ext cx="3494361" cy="3110948"/>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t>Air transport of A2L cylinders or units is not approved</a:t>
            </a:r>
            <a:endParaRPr lang="en-US" sz="1200" dirty="0"/>
          </a:p>
        </p:txBody>
      </p:sp>
    </p:spTree>
    <p:extLst>
      <p:ext uri="{BB962C8B-B14F-4D97-AF65-F5344CB8AC3E}">
        <p14:creationId xmlns:p14="http://schemas.microsoft.com/office/powerpoint/2010/main" val="1470038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2109758-F830-A7B6-A861-E7F379308790}"/>
              </a:ext>
            </a:extLst>
          </p:cNvPr>
          <p:cNvSpPr>
            <a:spLocks noGrp="1"/>
          </p:cNvSpPr>
          <p:nvPr>
            <p:ph type="title"/>
          </p:nvPr>
        </p:nvSpPr>
        <p:spPr/>
        <p:txBody>
          <a:bodyPr/>
          <a:lstStyle/>
          <a:p>
            <a:r>
              <a:rPr lang="en-US" dirty="0"/>
              <a:t>Storage – “mildly flammable” is still FLAMMABLE</a:t>
            </a:r>
          </a:p>
        </p:txBody>
      </p:sp>
      <p:sp>
        <p:nvSpPr>
          <p:cNvPr id="16" name="Text Placeholder 2">
            <a:extLst>
              <a:ext uri="{FF2B5EF4-FFF2-40B4-BE49-F238E27FC236}">
                <a16:creationId xmlns:a16="http://schemas.microsoft.com/office/drawing/2014/main" id="{949C4518-8994-73F9-1569-13F0B74C2647}"/>
              </a:ext>
            </a:extLst>
          </p:cNvPr>
          <p:cNvSpPr>
            <a:spLocks noGrp="1"/>
          </p:cNvSpPr>
          <p:nvPr>
            <p:ph type="body" sz="quarter" idx="15"/>
          </p:nvPr>
        </p:nvSpPr>
        <p:spPr>
          <a:xfrm>
            <a:off x="460072" y="1268413"/>
            <a:ext cx="11289015" cy="457645"/>
          </a:xfrm>
        </p:spPr>
        <p:txBody>
          <a:bodyPr/>
          <a:lstStyle/>
          <a:p>
            <a:pPr marL="0" indent="0">
              <a:buNone/>
            </a:pPr>
            <a:r>
              <a:rPr lang="en-US" b="1" dirty="0">
                <a:solidFill>
                  <a:schemeClr val="tx1"/>
                </a:solidFill>
              </a:rPr>
              <a:t>Regulation for storage of R-454B refrigerant and units is determined by the local fire and building codes</a:t>
            </a:r>
            <a:endParaRPr lang="en-US" dirty="0">
              <a:solidFill>
                <a:schemeClr val="tx1"/>
              </a:solidFill>
            </a:endParaRPr>
          </a:p>
        </p:txBody>
      </p:sp>
      <p:sp>
        <p:nvSpPr>
          <p:cNvPr id="17" name="Rectangle 16">
            <a:extLst>
              <a:ext uri="{FF2B5EF4-FFF2-40B4-BE49-F238E27FC236}">
                <a16:creationId xmlns:a16="http://schemas.microsoft.com/office/drawing/2014/main" id="{648BCFC3-8BC7-6A8D-BFCE-2E83EA0E3CA1}"/>
              </a:ext>
            </a:extLst>
          </p:cNvPr>
          <p:cNvSpPr/>
          <p:nvPr/>
        </p:nvSpPr>
        <p:spPr>
          <a:xfrm>
            <a:off x="460072" y="1787709"/>
            <a:ext cx="11271857" cy="1309062"/>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Basic guidelines for cylinder storage: </a:t>
            </a:r>
          </a:p>
          <a:p>
            <a:pPr marL="171450" indent="-171450">
              <a:buFont typeface="Wingdings" panose="05000000000000000000" pitchFamily="2" charset="2"/>
              <a:buChar char="§"/>
            </a:pPr>
            <a:r>
              <a:rPr lang="en-US" sz="1600" dirty="0">
                <a:solidFill>
                  <a:schemeClr val="tx1"/>
                </a:solidFill>
              </a:rPr>
              <a:t>Must have a fire extinguisher in the vicinity </a:t>
            </a:r>
          </a:p>
          <a:p>
            <a:pPr marL="171450" indent="-171450">
              <a:buFont typeface="Wingdings" panose="05000000000000000000" pitchFamily="2" charset="2"/>
              <a:buChar char="§"/>
            </a:pPr>
            <a:r>
              <a:rPr lang="en-US" sz="1600" dirty="0">
                <a:solidFill>
                  <a:schemeClr val="tx1"/>
                </a:solidFill>
              </a:rPr>
              <a:t>No smoking within 25 feet</a:t>
            </a:r>
          </a:p>
          <a:p>
            <a:pPr marL="171450" indent="-171450">
              <a:buFont typeface="Wingdings" panose="05000000000000000000" pitchFamily="2" charset="2"/>
              <a:buChar char="§"/>
            </a:pPr>
            <a:r>
              <a:rPr lang="en-US" sz="1600" dirty="0">
                <a:solidFill>
                  <a:schemeClr val="tx1"/>
                </a:solidFill>
              </a:rPr>
              <a:t>Cylinders must be stored upright </a:t>
            </a:r>
            <a:endParaRPr lang="en-US" sz="1200" dirty="0">
              <a:solidFill>
                <a:schemeClr val="tx1"/>
              </a:solidFill>
            </a:endParaRPr>
          </a:p>
        </p:txBody>
      </p:sp>
      <p:sp>
        <p:nvSpPr>
          <p:cNvPr id="18" name="Rectangle 17">
            <a:extLst>
              <a:ext uri="{FF2B5EF4-FFF2-40B4-BE49-F238E27FC236}">
                <a16:creationId xmlns:a16="http://schemas.microsoft.com/office/drawing/2014/main" id="{533DFA17-0FA2-DDE7-7671-4D941E23FA34}"/>
              </a:ext>
            </a:extLst>
          </p:cNvPr>
          <p:cNvSpPr/>
          <p:nvPr/>
        </p:nvSpPr>
        <p:spPr>
          <a:xfrm>
            <a:off x="460071" y="3241552"/>
            <a:ext cx="11271857" cy="1309062"/>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If the local authority has not adopted the 2024 International Fire Code or updated NFPA standards, bulk storage of A2L refrigerant is at most</a:t>
            </a:r>
          </a:p>
          <a:p>
            <a:pPr marL="171450" indent="-171450">
              <a:buFont typeface="Wingdings" panose="05000000000000000000" pitchFamily="2" charset="2"/>
              <a:buChar char="§"/>
            </a:pPr>
            <a:r>
              <a:rPr lang="en-US" sz="1600" dirty="0">
                <a:solidFill>
                  <a:schemeClr val="tx1"/>
                </a:solidFill>
              </a:rPr>
              <a:t>150 lbs. in an un-sprinklered warehouse </a:t>
            </a:r>
          </a:p>
          <a:p>
            <a:pPr marL="171450" indent="-171450">
              <a:buFont typeface="Wingdings" panose="05000000000000000000" pitchFamily="2" charset="2"/>
              <a:buChar char="§"/>
            </a:pPr>
            <a:r>
              <a:rPr lang="en-US" sz="1600" dirty="0">
                <a:solidFill>
                  <a:schemeClr val="tx1"/>
                </a:solidFill>
              </a:rPr>
              <a:t>300 lbs. in a sprinklered warehouse </a:t>
            </a:r>
          </a:p>
          <a:p>
            <a:pPr marL="171450" indent="-171450">
              <a:buFont typeface="Wingdings" panose="05000000000000000000" pitchFamily="2" charset="2"/>
              <a:buChar char="§"/>
            </a:pPr>
            <a:r>
              <a:rPr lang="en-US" sz="1600" dirty="0">
                <a:solidFill>
                  <a:schemeClr val="tx1"/>
                </a:solidFill>
              </a:rPr>
              <a:t>600 lbs. in fire-rated cabinets</a:t>
            </a:r>
            <a:endParaRPr lang="en-US" sz="1200" dirty="0">
              <a:solidFill>
                <a:schemeClr val="tx1"/>
              </a:solidFill>
            </a:endParaRPr>
          </a:p>
        </p:txBody>
      </p:sp>
    </p:spTree>
    <p:extLst>
      <p:ext uri="{BB962C8B-B14F-4D97-AF65-F5344CB8AC3E}">
        <p14:creationId xmlns:p14="http://schemas.microsoft.com/office/powerpoint/2010/main" val="771773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2109758-F830-A7B6-A861-E7F379308790}"/>
              </a:ext>
            </a:extLst>
          </p:cNvPr>
          <p:cNvSpPr>
            <a:spLocks noGrp="1"/>
          </p:cNvSpPr>
          <p:nvPr>
            <p:ph type="title"/>
          </p:nvPr>
        </p:nvSpPr>
        <p:spPr/>
        <p:txBody>
          <a:bodyPr/>
          <a:lstStyle/>
          <a:p>
            <a:r>
              <a:rPr lang="en-US" dirty="0"/>
              <a:t>Storage – “mildly flammable” is still FLAMMABLE</a:t>
            </a:r>
          </a:p>
        </p:txBody>
      </p:sp>
      <p:sp>
        <p:nvSpPr>
          <p:cNvPr id="7" name="Text Placeholder 2">
            <a:extLst>
              <a:ext uri="{FF2B5EF4-FFF2-40B4-BE49-F238E27FC236}">
                <a16:creationId xmlns:a16="http://schemas.microsoft.com/office/drawing/2014/main" id="{ADDCCAAE-8A40-FCD4-A0F8-82EE91729E81}"/>
              </a:ext>
            </a:extLst>
          </p:cNvPr>
          <p:cNvSpPr>
            <a:spLocks noGrp="1"/>
          </p:cNvSpPr>
          <p:nvPr>
            <p:ph type="body" sz="quarter" idx="15"/>
          </p:nvPr>
        </p:nvSpPr>
        <p:spPr>
          <a:xfrm>
            <a:off x="460072" y="1268413"/>
            <a:ext cx="11289015" cy="457645"/>
          </a:xfrm>
        </p:spPr>
        <p:txBody>
          <a:bodyPr/>
          <a:lstStyle/>
          <a:p>
            <a:pPr marL="0" indent="0">
              <a:buNone/>
            </a:pPr>
            <a:r>
              <a:rPr lang="en-US" b="1" dirty="0">
                <a:solidFill>
                  <a:schemeClr val="tx1"/>
                </a:solidFill>
              </a:rPr>
              <a:t>Regulation for storage of R-454B refrigerant and units is determined by the local fire and building codes</a:t>
            </a:r>
            <a:endParaRPr lang="en-US" dirty="0">
              <a:solidFill>
                <a:schemeClr val="tx1"/>
              </a:solidFill>
            </a:endParaRPr>
          </a:p>
        </p:txBody>
      </p:sp>
      <p:sp>
        <p:nvSpPr>
          <p:cNvPr id="8" name="Rectangle 7">
            <a:extLst>
              <a:ext uri="{FF2B5EF4-FFF2-40B4-BE49-F238E27FC236}">
                <a16:creationId xmlns:a16="http://schemas.microsoft.com/office/drawing/2014/main" id="{4F3FCDC1-E513-0F44-C4AF-5220A3683166}"/>
              </a:ext>
            </a:extLst>
          </p:cNvPr>
          <p:cNvSpPr/>
          <p:nvPr/>
        </p:nvSpPr>
        <p:spPr>
          <a:xfrm>
            <a:off x="460072" y="1767166"/>
            <a:ext cx="11271857" cy="1309062"/>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For bulk storage of A2L refrigerant, the 2024 International Fire Code and updated NFPA standards consider factors of the storage “control area” </a:t>
            </a:r>
          </a:p>
          <a:p>
            <a:pPr marL="171450" indent="-171450">
              <a:buFont typeface="Wingdings" panose="05000000000000000000" pitchFamily="2" charset="2"/>
              <a:buChar char="§"/>
            </a:pPr>
            <a:r>
              <a:rPr lang="en-US" sz="1600" dirty="0">
                <a:solidFill>
                  <a:schemeClr val="tx1"/>
                </a:solidFill>
              </a:rPr>
              <a:t>Shelf, racked or stacked pallet storage </a:t>
            </a:r>
          </a:p>
          <a:p>
            <a:pPr marL="171450" indent="-171450">
              <a:buFont typeface="Wingdings" panose="05000000000000000000" pitchFamily="2" charset="2"/>
              <a:buChar char="§"/>
            </a:pPr>
            <a:r>
              <a:rPr lang="en-US" sz="1600" dirty="0">
                <a:solidFill>
                  <a:schemeClr val="tx1"/>
                </a:solidFill>
              </a:rPr>
              <a:t>Fire-rated walls and entry doors </a:t>
            </a:r>
          </a:p>
          <a:p>
            <a:pPr marL="171450" indent="-171450">
              <a:buFont typeface="Wingdings" panose="05000000000000000000" pitchFamily="2" charset="2"/>
              <a:buChar char="§"/>
            </a:pPr>
            <a:r>
              <a:rPr lang="en-US" sz="1600" dirty="0">
                <a:solidFill>
                  <a:schemeClr val="tx1"/>
                </a:solidFill>
              </a:rPr>
              <a:t>Sprinkler type and density</a:t>
            </a:r>
            <a:endParaRPr lang="en-US" sz="1200" dirty="0">
              <a:solidFill>
                <a:schemeClr val="tx1"/>
              </a:solidFill>
            </a:endParaRPr>
          </a:p>
        </p:txBody>
      </p:sp>
      <p:sp>
        <p:nvSpPr>
          <p:cNvPr id="9" name="Rectangle 8">
            <a:extLst>
              <a:ext uri="{FF2B5EF4-FFF2-40B4-BE49-F238E27FC236}">
                <a16:creationId xmlns:a16="http://schemas.microsoft.com/office/drawing/2014/main" id="{13BB8D59-6850-C4F0-C402-24E8D6CCAA1C}"/>
              </a:ext>
            </a:extLst>
          </p:cNvPr>
          <p:cNvSpPr/>
          <p:nvPr/>
        </p:nvSpPr>
        <p:spPr>
          <a:xfrm>
            <a:off x="460071" y="3221009"/>
            <a:ext cx="11271857" cy="1309062"/>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If the updated fire codes and standard are fully adopted by the local authority</a:t>
            </a:r>
          </a:p>
          <a:p>
            <a:pPr marL="171450" indent="-171450">
              <a:buFont typeface="Wingdings" panose="05000000000000000000" pitchFamily="2" charset="2"/>
              <a:buChar char="§"/>
            </a:pPr>
            <a:r>
              <a:rPr lang="en-US" sz="1600" dirty="0">
                <a:solidFill>
                  <a:schemeClr val="tx1"/>
                </a:solidFill>
              </a:rPr>
              <a:t>Up to 40,000 lbs. of A2L refrigerant can be stored in each “control area”</a:t>
            </a:r>
          </a:p>
          <a:p>
            <a:pPr marL="171450" indent="-171450">
              <a:buFont typeface="Wingdings" panose="05000000000000000000" pitchFamily="2" charset="2"/>
              <a:buChar char="§"/>
            </a:pPr>
            <a:r>
              <a:rPr lang="en-US" sz="1600" dirty="0">
                <a:solidFill>
                  <a:schemeClr val="tx1"/>
                </a:solidFill>
              </a:rPr>
              <a:t>Up to 4 “control areas” per building are allowed</a:t>
            </a:r>
            <a:endParaRPr lang="en-US" sz="1200" dirty="0">
              <a:solidFill>
                <a:schemeClr val="tx1"/>
              </a:solidFill>
            </a:endParaRPr>
          </a:p>
        </p:txBody>
      </p:sp>
    </p:spTree>
    <p:extLst>
      <p:ext uri="{BB962C8B-B14F-4D97-AF65-F5344CB8AC3E}">
        <p14:creationId xmlns:p14="http://schemas.microsoft.com/office/powerpoint/2010/main" val="2659808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2109758-F830-A7B6-A861-E7F379308790}"/>
              </a:ext>
            </a:extLst>
          </p:cNvPr>
          <p:cNvSpPr>
            <a:spLocks noGrp="1"/>
          </p:cNvSpPr>
          <p:nvPr>
            <p:ph type="title"/>
          </p:nvPr>
        </p:nvSpPr>
        <p:spPr/>
        <p:txBody>
          <a:bodyPr/>
          <a:lstStyle/>
          <a:p>
            <a:r>
              <a:rPr lang="en-US" dirty="0"/>
              <a:t>Storage – “mildly flammable” is still FLAMMABLE</a:t>
            </a:r>
          </a:p>
        </p:txBody>
      </p:sp>
      <p:sp>
        <p:nvSpPr>
          <p:cNvPr id="8" name="Text Placeholder 2">
            <a:extLst>
              <a:ext uri="{FF2B5EF4-FFF2-40B4-BE49-F238E27FC236}">
                <a16:creationId xmlns:a16="http://schemas.microsoft.com/office/drawing/2014/main" id="{EB3D0F63-3FC8-CA45-C669-86E34071685F}"/>
              </a:ext>
            </a:extLst>
          </p:cNvPr>
          <p:cNvSpPr>
            <a:spLocks noGrp="1"/>
          </p:cNvSpPr>
          <p:nvPr>
            <p:ph type="body" sz="quarter" idx="15"/>
          </p:nvPr>
        </p:nvSpPr>
        <p:spPr>
          <a:xfrm>
            <a:off x="480620" y="1268413"/>
            <a:ext cx="11289015" cy="498753"/>
          </a:xfrm>
        </p:spPr>
        <p:txBody>
          <a:bodyPr/>
          <a:lstStyle/>
          <a:p>
            <a:pPr marL="0" indent="0">
              <a:buNone/>
            </a:pPr>
            <a:r>
              <a:rPr lang="en-US" b="1" dirty="0">
                <a:solidFill>
                  <a:schemeClr val="tx1"/>
                </a:solidFill>
              </a:rPr>
              <a:t>Regulation for storage of R-454B refrigerant and units is determined by the local fire and building codes</a:t>
            </a:r>
            <a:endParaRPr lang="en-US" dirty="0">
              <a:solidFill>
                <a:schemeClr val="tx1"/>
              </a:solidFill>
            </a:endParaRPr>
          </a:p>
        </p:txBody>
      </p:sp>
      <p:sp>
        <p:nvSpPr>
          <p:cNvPr id="9" name="Rectangle 8">
            <a:extLst>
              <a:ext uri="{FF2B5EF4-FFF2-40B4-BE49-F238E27FC236}">
                <a16:creationId xmlns:a16="http://schemas.microsoft.com/office/drawing/2014/main" id="{B903A63A-B624-AC77-14F8-6C306029D987}"/>
              </a:ext>
            </a:extLst>
          </p:cNvPr>
          <p:cNvSpPr/>
          <p:nvPr/>
        </p:nvSpPr>
        <p:spPr>
          <a:xfrm>
            <a:off x="460072" y="1767166"/>
            <a:ext cx="11271857" cy="1309062"/>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New unit storage will typically have few changes for R-454B</a:t>
            </a:r>
          </a:p>
          <a:p>
            <a:pPr marL="171450" indent="-171450">
              <a:buFont typeface="Wingdings" panose="05000000000000000000" pitchFamily="2" charset="2"/>
              <a:buChar char="§"/>
            </a:pPr>
            <a:r>
              <a:rPr lang="en-US" sz="1600" dirty="0">
                <a:solidFill>
                  <a:schemeClr val="tx1"/>
                </a:solidFill>
              </a:rPr>
              <a:t>Codes usually consider storage of an assembled product differently than the raw components</a:t>
            </a:r>
          </a:p>
          <a:p>
            <a:pPr marL="171450" indent="-171450">
              <a:buFont typeface="Wingdings" panose="05000000000000000000" pitchFamily="2" charset="2"/>
              <a:buChar char="§"/>
            </a:pPr>
            <a:r>
              <a:rPr lang="en-US" sz="1600" dirty="0">
                <a:solidFill>
                  <a:schemeClr val="tx1"/>
                </a:solidFill>
              </a:rPr>
              <a:t>Limited shipping charge amount </a:t>
            </a:r>
          </a:p>
          <a:p>
            <a:pPr marL="171450" indent="-171450">
              <a:buFont typeface="Wingdings" panose="05000000000000000000" pitchFamily="2" charset="2"/>
              <a:buChar char="§"/>
            </a:pPr>
            <a:endParaRPr lang="en-US" sz="1200" dirty="0">
              <a:solidFill>
                <a:schemeClr val="tx1"/>
              </a:solidFill>
            </a:endParaRPr>
          </a:p>
        </p:txBody>
      </p:sp>
      <p:sp>
        <p:nvSpPr>
          <p:cNvPr id="10" name="Rectangle 9">
            <a:extLst>
              <a:ext uri="{FF2B5EF4-FFF2-40B4-BE49-F238E27FC236}">
                <a16:creationId xmlns:a16="http://schemas.microsoft.com/office/drawing/2014/main" id="{B2CA00A5-04BC-A70A-C038-586A1BC0A31A}"/>
              </a:ext>
            </a:extLst>
          </p:cNvPr>
          <p:cNvSpPr/>
          <p:nvPr/>
        </p:nvSpPr>
        <p:spPr>
          <a:xfrm>
            <a:off x="460071" y="3221009"/>
            <a:ext cx="11271857" cy="1309062"/>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Note: Local building codes may further address leak detection and response for bulk storage of A2L refrigerant and R-454B units. </a:t>
            </a:r>
            <a:endParaRPr lang="en-US" sz="1200" dirty="0">
              <a:solidFill>
                <a:schemeClr val="tx1"/>
              </a:solidFill>
            </a:endParaRPr>
          </a:p>
        </p:txBody>
      </p:sp>
    </p:spTree>
    <p:extLst>
      <p:ext uri="{BB962C8B-B14F-4D97-AF65-F5344CB8AC3E}">
        <p14:creationId xmlns:p14="http://schemas.microsoft.com/office/powerpoint/2010/main" val="3832106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7B0C8F-9AA5-9879-ECC6-99400297981E}"/>
              </a:ext>
            </a:extLst>
          </p:cNvPr>
          <p:cNvSpPr>
            <a:spLocks noGrp="1"/>
          </p:cNvSpPr>
          <p:nvPr>
            <p:ph type="title"/>
          </p:nvPr>
        </p:nvSpPr>
        <p:spPr/>
        <p:txBody>
          <a:bodyPr/>
          <a:lstStyle/>
          <a:p>
            <a:r>
              <a:rPr lang="en-US" dirty="0"/>
              <a:t>Application – “mildly flammable” is still FLAMMABLE</a:t>
            </a:r>
          </a:p>
        </p:txBody>
      </p:sp>
      <p:sp>
        <p:nvSpPr>
          <p:cNvPr id="14" name="Text Placeholder 2">
            <a:extLst>
              <a:ext uri="{FF2B5EF4-FFF2-40B4-BE49-F238E27FC236}">
                <a16:creationId xmlns:a16="http://schemas.microsoft.com/office/drawing/2014/main" id="{1E1D9872-46AD-1F7D-1BD1-43DB3B8AA24D}"/>
              </a:ext>
            </a:extLst>
          </p:cNvPr>
          <p:cNvSpPr>
            <a:spLocks noGrp="1"/>
          </p:cNvSpPr>
          <p:nvPr>
            <p:ph type="body" sz="quarter" idx="15"/>
          </p:nvPr>
        </p:nvSpPr>
        <p:spPr>
          <a:xfrm>
            <a:off x="460072" y="1268413"/>
            <a:ext cx="11289015" cy="498753"/>
          </a:xfrm>
        </p:spPr>
        <p:txBody>
          <a:bodyPr/>
          <a:lstStyle/>
          <a:p>
            <a:pPr marL="0" indent="0">
              <a:buNone/>
            </a:pPr>
            <a:r>
              <a:rPr lang="en-US" b="1" dirty="0">
                <a:solidFill>
                  <a:schemeClr val="tx1"/>
                </a:solidFill>
              </a:rPr>
              <a:t>Regulation for application of R-454B units determined by the local building codes</a:t>
            </a:r>
            <a:endParaRPr lang="en-US" dirty="0">
              <a:solidFill>
                <a:schemeClr val="tx1"/>
              </a:solidFill>
            </a:endParaRPr>
          </a:p>
        </p:txBody>
      </p:sp>
      <p:sp>
        <p:nvSpPr>
          <p:cNvPr id="15" name="Rectangle 14">
            <a:extLst>
              <a:ext uri="{FF2B5EF4-FFF2-40B4-BE49-F238E27FC236}">
                <a16:creationId xmlns:a16="http://schemas.microsoft.com/office/drawing/2014/main" id="{721BE222-0794-1C72-0402-DAC24F65CB62}"/>
              </a:ext>
            </a:extLst>
          </p:cNvPr>
          <p:cNvSpPr/>
          <p:nvPr/>
        </p:nvSpPr>
        <p:spPr>
          <a:xfrm>
            <a:off x="460072" y="1767166"/>
            <a:ext cx="11271857" cy="1309062"/>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Existing building codes that prohibit application of equipment using flammable refrigerant will need to be adjusted for A2L refrigerants </a:t>
            </a:r>
          </a:p>
          <a:p>
            <a:pPr marL="171450" indent="-171450">
              <a:buFont typeface="Wingdings" panose="05000000000000000000" pitchFamily="2" charset="2"/>
              <a:buChar char="§"/>
            </a:pPr>
            <a:endParaRPr lang="en-US" sz="1200" dirty="0">
              <a:solidFill>
                <a:schemeClr val="tx1"/>
              </a:solidFill>
            </a:endParaRPr>
          </a:p>
        </p:txBody>
      </p:sp>
    </p:spTree>
    <p:extLst>
      <p:ext uri="{BB962C8B-B14F-4D97-AF65-F5344CB8AC3E}">
        <p14:creationId xmlns:p14="http://schemas.microsoft.com/office/powerpoint/2010/main" val="3998851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7B0C8F-9AA5-9879-ECC6-99400297981E}"/>
              </a:ext>
            </a:extLst>
          </p:cNvPr>
          <p:cNvSpPr>
            <a:spLocks noGrp="1"/>
          </p:cNvSpPr>
          <p:nvPr>
            <p:ph type="title"/>
          </p:nvPr>
        </p:nvSpPr>
        <p:spPr/>
        <p:txBody>
          <a:bodyPr/>
          <a:lstStyle/>
          <a:p>
            <a:r>
              <a:rPr lang="en-US" dirty="0"/>
              <a:t>Application – “mildly flammable” is still FLAMMABLE</a:t>
            </a:r>
          </a:p>
        </p:txBody>
      </p:sp>
      <p:sp>
        <p:nvSpPr>
          <p:cNvPr id="7" name="Text Placeholder 2">
            <a:extLst>
              <a:ext uri="{FF2B5EF4-FFF2-40B4-BE49-F238E27FC236}">
                <a16:creationId xmlns:a16="http://schemas.microsoft.com/office/drawing/2014/main" id="{77183886-9FB1-409F-5A5B-E2C16CD90503}"/>
              </a:ext>
            </a:extLst>
          </p:cNvPr>
          <p:cNvSpPr>
            <a:spLocks noGrp="1"/>
          </p:cNvSpPr>
          <p:nvPr>
            <p:ph type="body" sz="quarter" idx="15"/>
          </p:nvPr>
        </p:nvSpPr>
        <p:spPr>
          <a:xfrm>
            <a:off x="460071" y="1222274"/>
            <a:ext cx="11289015" cy="503323"/>
          </a:xfrm>
        </p:spPr>
        <p:txBody>
          <a:bodyPr/>
          <a:lstStyle/>
          <a:p>
            <a:pPr marL="0" indent="0">
              <a:buNone/>
            </a:pPr>
            <a:r>
              <a:rPr lang="en-US" b="1" dirty="0">
                <a:solidFill>
                  <a:schemeClr val="tx1"/>
                </a:solidFill>
              </a:rPr>
              <a:t>Regulation for application of R-454B units determined by the local building codes</a:t>
            </a:r>
            <a:endParaRPr lang="en-US" dirty="0">
              <a:solidFill>
                <a:schemeClr val="tx1"/>
              </a:solidFill>
            </a:endParaRPr>
          </a:p>
        </p:txBody>
      </p:sp>
      <p:sp>
        <p:nvSpPr>
          <p:cNvPr id="8" name="Rectangle 7">
            <a:extLst>
              <a:ext uri="{FF2B5EF4-FFF2-40B4-BE49-F238E27FC236}">
                <a16:creationId xmlns:a16="http://schemas.microsoft.com/office/drawing/2014/main" id="{E86FDF28-949B-E762-FB77-4FF98EFAD612}"/>
              </a:ext>
            </a:extLst>
          </p:cNvPr>
          <p:cNvSpPr/>
          <p:nvPr/>
        </p:nvSpPr>
        <p:spPr>
          <a:xfrm>
            <a:off x="460072" y="1767165"/>
            <a:ext cx="11271857" cy="2049743"/>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Additional refrigerant leak detection sensor(s) within the space may be required (unconfirmed spaces) </a:t>
            </a:r>
          </a:p>
          <a:p>
            <a:pPr marL="285750" indent="-285750">
              <a:buFont typeface="Wingdings" panose="05000000000000000000" pitchFamily="2" charset="2"/>
              <a:buChar char="§"/>
            </a:pPr>
            <a:r>
              <a:rPr lang="en-US" sz="1600" dirty="0">
                <a:solidFill>
                  <a:schemeClr val="tx1"/>
                </a:solidFill>
              </a:rPr>
              <a:t>Lower Flammability Limit concentration calculations from system charge/space volume/floorspace (anticipated to be like European calcs) </a:t>
            </a:r>
          </a:p>
          <a:p>
            <a:pPr marL="742950" lvl="1" indent="-285750">
              <a:buFont typeface="Wingdings" panose="05000000000000000000" pitchFamily="2" charset="2"/>
              <a:buChar char="§"/>
            </a:pPr>
            <a:r>
              <a:rPr lang="en-US" sz="1600" dirty="0">
                <a:solidFill>
                  <a:schemeClr val="tx1"/>
                </a:solidFill>
              </a:rPr>
              <a:t>Different factors based on application, equipment location and activity in the space</a:t>
            </a:r>
          </a:p>
          <a:p>
            <a:pPr marL="1200150" lvl="2" indent="-285750">
              <a:buFont typeface="Wingdings" panose="05000000000000000000" pitchFamily="2" charset="2"/>
              <a:buChar char="§"/>
            </a:pPr>
            <a:r>
              <a:rPr lang="en-US" sz="1600" dirty="0">
                <a:solidFill>
                  <a:schemeClr val="tx1"/>
                </a:solidFill>
              </a:rPr>
              <a:t>Residential or commercial </a:t>
            </a:r>
          </a:p>
          <a:p>
            <a:pPr marL="1200150" lvl="2" indent="-285750">
              <a:buFont typeface="Wingdings" panose="05000000000000000000" pitchFamily="2" charset="2"/>
              <a:buChar char="§"/>
            </a:pPr>
            <a:r>
              <a:rPr lang="en-US" sz="1600" dirty="0">
                <a:solidFill>
                  <a:schemeClr val="tx1"/>
                </a:solidFill>
              </a:rPr>
              <a:t>Mechanical room, rooftop, crawlspace, etc. </a:t>
            </a:r>
          </a:p>
          <a:p>
            <a:pPr marL="1200150" lvl="2" indent="-285750">
              <a:buFont typeface="Wingdings" panose="05000000000000000000" pitchFamily="2" charset="2"/>
              <a:buChar char="§"/>
            </a:pPr>
            <a:r>
              <a:rPr lang="en-US" sz="1600" dirty="0">
                <a:solidFill>
                  <a:schemeClr val="tx1"/>
                </a:solidFill>
              </a:rPr>
              <a:t>Sleeping quarters, retail space, etc. </a:t>
            </a:r>
          </a:p>
          <a:p>
            <a:pPr marL="171450" indent="-171450">
              <a:buFont typeface="Wingdings" panose="05000000000000000000" pitchFamily="2" charset="2"/>
              <a:buChar char="§"/>
            </a:pPr>
            <a:endParaRPr lang="en-US" sz="1200" dirty="0">
              <a:solidFill>
                <a:schemeClr val="tx1"/>
              </a:solidFill>
            </a:endParaRPr>
          </a:p>
        </p:txBody>
      </p:sp>
      <p:sp>
        <p:nvSpPr>
          <p:cNvPr id="9" name="Rectangle 8">
            <a:extLst>
              <a:ext uri="{FF2B5EF4-FFF2-40B4-BE49-F238E27FC236}">
                <a16:creationId xmlns:a16="http://schemas.microsoft.com/office/drawing/2014/main" id="{DBBB9810-82CD-171A-4E0F-EF8C1EFB1856}"/>
              </a:ext>
            </a:extLst>
          </p:cNvPr>
          <p:cNvSpPr/>
          <p:nvPr/>
        </p:nvSpPr>
        <p:spPr>
          <a:xfrm>
            <a:off x="460071" y="4073764"/>
            <a:ext cx="11271857" cy="1309062"/>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If required, the characteristics needed for sensor(s) within the space</a:t>
            </a:r>
          </a:p>
          <a:p>
            <a:pPr marL="171450" indent="-171450">
              <a:buFont typeface="Wingdings" panose="05000000000000000000" pitchFamily="2" charset="2"/>
              <a:buChar char="§"/>
            </a:pPr>
            <a:r>
              <a:rPr lang="en-US" sz="1600" dirty="0">
                <a:solidFill>
                  <a:schemeClr val="tx1"/>
                </a:solidFill>
              </a:rPr>
              <a:t>Location and mounted height from floor</a:t>
            </a:r>
          </a:p>
          <a:p>
            <a:pPr marL="171450" indent="-171450">
              <a:buFont typeface="Wingdings" panose="05000000000000000000" pitchFamily="2" charset="2"/>
              <a:buChar char="§"/>
            </a:pPr>
            <a:r>
              <a:rPr lang="en-US" sz="1600" dirty="0">
                <a:solidFill>
                  <a:schemeClr val="tx1"/>
                </a:solidFill>
              </a:rPr>
              <a:t>Alarm response interlock</a:t>
            </a:r>
          </a:p>
          <a:p>
            <a:pPr marL="171450" indent="-171450">
              <a:buFont typeface="Wingdings" panose="05000000000000000000" pitchFamily="2" charset="2"/>
              <a:buChar char="§"/>
            </a:pPr>
            <a:r>
              <a:rPr lang="en-US" sz="1600" dirty="0">
                <a:solidFill>
                  <a:schemeClr val="tx1"/>
                </a:solidFill>
              </a:rPr>
              <a:t>Audible and/or visible alarm notification </a:t>
            </a:r>
            <a:endParaRPr lang="en-US" sz="1200" dirty="0">
              <a:solidFill>
                <a:schemeClr val="tx1"/>
              </a:solidFill>
            </a:endParaRPr>
          </a:p>
        </p:txBody>
      </p:sp>
    </p:spTree>
    <p:extLst>
      <p:ext uri="{BB962C8B-B14F-4D97-AF65-F5344CB8AC3E}">
        <p14:creationId xmlns:p14="http://schemas.microsoft.com/office/powerpoint/2010/main" val="3822051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7B0C8F-9AA5-9879-ECC6-99400297981E}"/>
              </a:ext>
            </a:extLst>
          </p:cNvPr>
          <p:cNvSpPr>
            <a:spLocks noGrp="1"/>
          </p:cNvSpPr>
          <p:nvPr>
            <p:ph type="title"/>
          </p:nvPr>
        </p:nvSpPr>
        <p:spPr/>
        <p:txBody>
          <a:bodyPr/>
          <a:lstStyle/>
          <a:p>
            <a:r>
              <a:rPr lang="en-US" dirty="0"/>
              <a:t>Application – “mildly flammable” is still FLAMMABLE</a:t>
            </a:r>
          </a:p>
        </p:txBody>
      </p:sp>
      <p:sp>
        <p:nvSpPr>
          <p:cNvPr id="7" name="Text Placeholder 2">
            <a:extLst>
              <a:ext uri="{FF2B5EF4-FFF2-40B4-BE49-F238E27FC236}">
                <a16:creationId xmlns:a16="http://schemas.microsoft.com/office/drawing/2014/main" id="{66C2A92F-6B96-E5F3-AC02-D474E4D3A767}"/>
              </a:ext>
            </a:extLst>
          </p:cNvPr>
          <p:cNvSpPr>
            <a:spLocks noGrp="1"/>
          </p:cNvSpPr>
          <p:nvPr>
            <p:ph type="body" sz="quarter" idx="15"/>
          </p:nvPr>
        </p:nvSpPr>
        <p:spPr>
          <a:xfrm>
            <a:off x="460072" y="1268414"/>
            <a:ext cx="11289015" cy="396000"/>
          </a:xfrm>
        </p:spPr>
        <p:txBody>
          <a:bodyPr/>
          <a:lstStyle/>
          <a:p>
            <a:pPr marL="0" indent="0">
              <a:buNone/>
            </a:pPr>
            <a:r>
              <a:rPr lang="en-US" b="1" dirty="0">
                <a:solidFill>
                  <a:schemeClr val="tx1"/>
                </a:solidFill>
              </a:rPr>
              <a:t>Regulation for application of R-454B units determined by the local building codes</a:t>
            </a:r>
            <a:endParaRPr lang="en-US" dirty="0">
              <a:solidFill>
                <a:schemeClr val="tx1"/>
              </a:solidFill>
            </a:endParaRPr>
          </a:p>
        </p:txBody>
      </p:sp>
      <p:sp>
        <p:nvSpPr>
          <p:cNvPr id="8" name="Rectangle 7">
            <a:extLst>
              <a:ext uri="{FF2B5EF4-FFF2-40B4-BE49-F238E27FC236}">
                <a16:creationId xmlns:a16="http://schemas.microsoft.com/office/drawing/2014/main" id="{B2DCA61B-8CA3-815A-2AF0-6775B71142B8}"/>
              </a:ext>
            </a:extLst>
          </p:cNvPr>
          <p:cNvSpPr/>
          <p:nvPr/>
        </p:nvSpPr>
        <p:spPr>
          <a:xfrm>
            <a:off x="460072" y="1767166"/>
            <a:ext cx="11271857" cy="1309062"/>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Confined spaces shift the “primary hazard” for R-454B to asphyxiation, with flammability a “secondary hazard”</a:t>
            </a:r>
          </a:p>
          <a:p>
            <a:pPr marL="285750" indent="-285750">
              <a:buFont typeface="Wingdings" panose="05000000000000000000" pitchFamily="2" charset="2"/>
              <a:buChar char="§"/>
            </a:pPr>
            <a:r>
              <a:rPr lang="en-US" sz="1600" dirty="0">
                <a:solidFill>
                  <a:schemeClr val="tx1"/>
                </a:solidFill>
              </a:rPr>
              <a:t>Requirements for refrigerant leak detection and mitigation expected to be like those for existing refrigerants</a:t>
            </a:r>
          </a:p>
          <a:p>
            <a:pPr marL="171450" indent="-171450">
              <a:buFont typeface="Wingdings" panose="05000000000000000000" pitchFamily="2" charset="2"/>
              <a:buChar char="§"/>
            </a:pPr>
            <a:endParaRPr lang="en-US" sz="1200" dirty="0">
              <a:solidFill>
                <a:schemeClr val="tx1"/>
              </a:solidFill>
            </a:endParaRPr>
          </a:p>
        </p:txBody>
      </p:sp>
    </p:spTree>
    <p:extLst>
      <p:ext uri="{BB962C8B-B14F-4D97-AF65-F5344CB8AC3E}">
        <p14:creationId xmlns:p14="http://schemas.microsoft.com/office/powerpoint/2010/main" val="3151974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7B0C8F-9AA5-9879-ECC6-99400297981E}"/>
              </a:ext>
            </a:extLst>
          </p:cNvPr>
          <p:cNvSpPr>
            <a:spLocks noGrp="1"/>
          </p:cNvSpPr>
          <p:nvPr>
            <p:ph type="title"/>
          </p:nvPr>
        </p:nvSpPr>
        <p:spPr/>
        <p:txBody>
          <a:bodyPr/>
          <a:lstStyle/>
          <a:p>
            <a:r>
              <a:rPr lang="en-US" dirty="0"/>
              <a:t>Application – “mildly flammable” is still FLAMMABLE</a:t>
            </a:r>
          </a:p>
        </p:txBody>
      </p:sp>
      <p:sp>
        <p:nvSpPr>
          <p:cNvPr id="11" name="Text Placeholder 2">
            <a:extLst>
              <a:ext uri="{FF2B5EF4-FFF2-40B4-BE49-F238E27FC236}">
                <a16:creationId xmlns:a16="http://schemas.microsoft.com/office/drawing/2014/main" id="{FA125AE3-2B87-9B9B-FCBD-492AD97C8EC3}"/>
              </a:ext>
            </a:extLst>
          </p:cNvPr>
          <p:cNvSpPr>
            <a:spLocks noGrp="1"/>
          </p:cNvSpPr>
          <p:nvPr>
            <p:ph type="body" sz="quarter" idx="15"/>
          </p:nvPr>
        </p:nvSpPr>
        <p:spPr>
          <a:xfrm>
            <a:off x="480615" y="1234629"/>
            <a:ext cx="11289015" cy="532537"/>
          </a:xfrm>
        </p:spPr>
        <p:txBody>
          <a:bodyPr/>
          <a:lstStyle/>
          <a:p>
            <a:pPr marL="0" indent="0">
              <a:buNone/>
            </a:pPr>
            <a:r>
              <a:rPr lang="en-US" b="1" dirty="0">
                <a:solidFill>
                  <a:schemeClr val="tx1"/>
                </a:solidFill>
              </a:rPr>
              <a:t>Split-system piping for R-454B</a:t>
            </a:r>
          </a:p>
        </p:txBody>
      </p:sp>
      <p:sp>
        <p:nvSpPr>
          <p:cNvPr id="12" name="Rectangle 11">
            <a:extLst>
              <a:ext uri="{FF2B5EF4-FFF2-40B4-BE49-F238E27FC236}">
                <a16:creationId xmlns:a16="http://schemas.microsoft.com/office/drawing/2014/main" id="{F0E45B85-CDAE-4640-327B-96E53D1F0DA7}"/>
              </a:ext>
            </a:extLst>
          </p:cNvPr>
          <p:cNvSpPr/>
          <p:nvPr/>
        </p:nvSpPr>
        <p:spPr>
          <a:xfrm>
            <a:off x="460072" y="1767166"/>
            <a:ext cx="11271857" cy="1309062"/>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Codes may/may not allow use of compression-fit piping in accessible areas </a:t>
            </a:r>
          </a:p>
          <a:p>
            <a:pPr marL="171450" indent="-171450">
              <a:buFont typeface="Wingdings" panose="05000000000000000000" pitchFamily="2" charset="2"/>
              <a:buChar char="§"/>
            </a:pPr>
            <a:endParaRPr lang="en-US" sz="1200" dirty="0">
              <a:solidFill>
                <a:schemeClr val="tx1"/>
              </a:solidFill>
            </a:endParaRPr>
          </a:p>
        </p:txBody>
      </p:sp>
      <p:sp>
        <p:nvSpPr>
          <p:cNvPr id="13" name="Rectangle 12">
            <a:extLst>
              <a:ext uri="{FF2B5EF4-FFF2-40B4-BE49-F238E27FC236}">
                <a16:creationId xmlns:a16="http://schemas.microsoft.com/office/drawing/2014/main" id="{910C0738-132B-DDDF-1BE3-7C337892622F}"/>
              </a:ext>
            </a:extLst>
          </p:cNvPr>
          <p:cNvSpPr/>
          <p:nvPr/>
        </p:nvSpPr>
        <p:spPr>
          <a:xfrm>
            <a:off x="460071" y="3221009"/>
            <a:ext cx="11271857" cy="1309062"/>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Piping in concealed spaces </a:t>
            </a:r>
          </a:p>
          <a:p>
            <a:pPr marL="171450" indent="-171450">
              <a:buFont typeface="Wingdings" panose="05000000000000000000" pitchFamily="2" charset="2"/>
              <a:buChar char="§"/>
            </a:pPr>
            <a:r>
              <a:rPr lang="en-US" sz="1600" dirty="0">
                <a:solidFill>
                  <a:schemeClr val="tx1"/>
                </a:solidFill>
              </a:rPr>
              <a:t>Must be continuous pipe or use brazed fittings </a:t>
            </a:r>
          </a:p>
          <a:p>
            <a:pPr marL="171450" indent="-171450">
              <a:buFont typeface="Wingdings" panose="05000000000000000000" pitchFamily="2" charset="2"/>
              <a:buChar char="§"/>
            </a:pPr>
            <a:r>
              <a:rPr lang="en-US" sz="1600" dirty="0">
                <a:solidFill>
                  <a:schemeClr val="tx1"/>
                </a:solidFill>
              </a:rPr>
              <a:t>May have more stringent leak inspection at rough-in</a:t>
            </a:r>
          </a:p>
          <a:p>
            <a:pPr marL="171450" indent="-171450">
              <a:buFont typeface="Wingdings" panose="05000000000000000000" pitchFamily="2" charset="2"/>
              <a:buChar char="§"/>
            </a:pPr>
            <a:r>
              <a:rPr lang="en-US" sz="1600" dirty="0">
                <a:solidFill>
                  <a:schemeClr val="tx1"/>
                </a:solidFill>
              </a:rPr>
              <a:t>May have additional puncture protection requirements </a:t>
            </a:r>
            <a:endParaRPr lang="en-US" sz="1200" dirty="0">
              <a:solidFill>
                <a:schemeClr val="tx1"/>
              </a:solidFill>
            </a:endParaRPr>
          </a:p>
        </p:txBody>
      </p:sp>
      <p:sp>
        <p:nvSpPr>
          <p:cNvPr id="14" name="Rectangle 13">
            <a:extLst>
              <a:ext uri="{FF2B5EF4-FFF2-40B4-BE49-F238E27FC236}">
                <a16:creationId xmlns:a16="http://schemas.microsoft.com/office/drawing/2014/main" id="{0EFE30B3-0AA3-16DF-5F3C-50B2713C2A4F}"/>
              </a:ext>
            </a:extLst>
          </p:cNvPr>
          <p:cNvSpPr/>
          <p:nvPr/>
        </p:nvSpPr>
        <p:spPr>
          <a:xfrm>
            <a:off x="460070" y="4674851"/>
            <a:ext cx="11271857" cy="1674577"/>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Best practice: Use proper refrigerant line sizing – in some cases, R-454B can use smaller line sizes than previous refrigerants </a:t>
            </a:r>
          </a:p>
          <a:p>
            <a:pPr marL="171450" indent="-171450">
              <a:buFont typeface="Wingdings" panose="05000000000000000000" pitchFamily="2" charset="2"/>
              <a:buChar char="§"/>
            </a:pPr>
            <a:r>
              <a:rPr lang="en-US" sz="1600" dirty="0">
                <a:solidFill>
                  <a:schemeClr val="tx1"/>
                </a:solidFill>
              </a:rPr>
              <a:t>Smaller system refrigerant charge </a:t>
            </a:r>
          </a:p>
          <a:p>
            <a:pPr marL="628650" lvl="1" indent="-171450">
              <a:buFont typeface="Wingdings" panose="05000000000000000000" pitchFamily="2" charset="2"/>
              <a:buChar char="§"/>
            </a:pPr>
            <a:r>
              <a:rPr lang="en-US" sz="1600" dirty="0">
                <a:solidFill>
                  <a:schemeClr val="tx1"/>
                </a:solidFill>
              </a:rPr>
              <a:t>Has a positive influence on the Lower Flammability Limit concentration calculations </a:t>
            </a:r>
          </a:p>
          <a:p>
            <a:pPr marL="628650" lvl="1" indent="-171450">
              <a:buFont typeface="Wingdings" panose="05000000000000000000" pitchFamily="2" charset="2"/>
              <a:buChar char="§"/>
            </a:pPr>
            <a:r>
              <a:rPr lang="en-US" sz="1600" dirty="0">
                <a:solidFill>
                  <a:schemeClr val="tx1"/>
                </a:solidFill>
              </a:rPr>
              <a:t>Reduces the need for off-cycle migration management measures </a:t>
            </a:r>
          </a:p>
          <a:p>
            <a:pPr marL="171450" indent="-171450">
              <a:buFont typeface="Wingdings" panose="05000000000000000000" pitchFamily="2" charset="2"/>
              <a:buChar char="§"/>
            </a:pPr>
            <a:r>
              <a:rPr lang="en-US" sz="1600" dirty="0">
                <a:solidFill>
                  <a:schemeClr val="tx1"/>
                </a:solidFill>
              </a:rPr>
              <a:t>Where property sized, existing R-410A refrigerant lines can be reused for R-454B </a:t>
            </a:r>
          </a:p>
        </p:txBody>
      </p:sp>
    </p:spTree>
    <p:extLst>
      <p:ext uri="{BB962C8B-B14F-4D97-AF65-F5344CB8AC3E}">
        <p14:creationId xmlns:p14="http://schemas.microsoft.com/office/powerpoint/2010/main" val="3862179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D9D7A65-CF99-FBF4-8776-A3CBA9990626}"/>
              </a:ext>
            </a:extLst>
          </p:cNvPr>
          <p:cNvSpPr>
            <a:spLocks noGrp="1"/>
          </p:cNvSpPr>
          <p:nvPr>
            <p:ph type="title"/>
          </p:nvPr>
        </p:nvSpPr>
        <p:spPr/>
        <p:txBody>
          <a:bodyPr/>
          <a:lstStyle/>
          <a:p>
            <a:r>
              <a:rPr lang="en-US" dirty="0"/>
              <a:t>R-454B Refrigerant System Service Procedures</a:t>
            </a:r>
          </a:p>
        </p:txBody>
      </p:sp>
      <p:pic>
        <p:nvPicPr>
          <p:cNvPr id="9" name="Picture 2">
            <a:extLst>
              <a:ext uri="{FF2B5EF4-FFF2-40B4-BE49-F238E27FC236}">
                <a16:creationId xmlns:a16="http://schemas.microsoft.com/office/drawing/2014/main" id="{345F212D-624C-0EC1-8E49-6E1ECA9AE9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02721" y="3700525"/>
            <a:ext cx="2109045" cy="2109045"/>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F8453287-33C2-A87D-4B0E-F55378C78A8E}"/>
              </a:ext>
            </a:extLst>
          </p:cNvPr>
          <p:cNvSpPr/>
          <p:nvPr/>
        </p:nvSpPr>
        <p:spPr>
          <a:xfrm>
            <a:off x="2669016" y="1593137"/>
            <a:ext cx="3068980" cy="2563481"/>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t>Technician qualification – the local authority may require A2L handling training/certification in addition to “EPA 608” certification </a:t>
            </a:r>
            <a:endParaRPr lang="en-US" sz="1400" dirty="0"/>
          </a:p>
        </p:txBody>
      </p:sp>
      <p:sp>
        <p:nvSpPr>
          <p:cNvPr id="11" name="Rectangle 10">
            <a:extLst>
              <a:ext uri="{FF2B5EF4-FFF2-40B4-BE49-F238E27FC236}">
                <a16:creationId xmlns:a16="http://schemas.microsoft.com/office/drawing/2014/main" id="{5EE3F2B9-7E63-9893-8991-2EB0265D458E}"/>
              </a:ext>
            </a:extLst>
          </p:cNvPr>
          <p:cNvSpPr/>
          <p:nvPr/>
        </p:nvSpPr>
        <p:spPr>
          <a:xfrm>
            <a:off x="6107787" y="1593137"/>
            <a:ext cx="3068981" cy="2568271"/>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t>Gloves, safety glasses and workplace PPE </a:t>
            </a:r>
          </a:p>
          <a:p>
            <a:pPr marL="285750" indent="-285750">
              <a:buFont typeface="Wingdings" panose="05000000000000000000" pitchFamily="2" charset="2"/>
              <a:buChar char="§"/>
            </a:pPr>
            <a:r>
              <a:rPr lang="en-US" sz="1600" dirty="0"/>
              <a:t>Risk of frostbite from refrigerant </a:t>
            </a:r>
          </a:p>
          <a:p>
            <a:pPr marL="285750" indent="-285750">
              <a:buFont typeface="Wingdings" panose="05000000000000000000" pitchFamily="2" charset="2"/>
              <a:buChar char="§"/>
            </a:pPr>
            <a:r>
              <a:rPr lang="en-US" sz="1600" dirty="0"/>
              <a:t>Risk of chemical burns from POE oil </a:t>
            </a:r>
            <a:endParaRPr lang="en-US" sz="1400" dirty="0"/>
          </a:p>
        </p:txBody>
      </p:sp>
    </p:spTree>
    <p:extLst>
      <p:ext uri="{BB962C8B-B14F-4D97-AF65-F5344CB8AC3E}">
        <p14:creationId xmlns:p14="http://schemas.microsoft.com/office/powerpoint/2010/main" val="2266788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D9D7A65-CF99-FBF4-8776-A3CBA9990626}"/>
              </a:ext>
            </a:extLst>
          </p:cNvPr>
          <p:cNvSpPr>
            <a:spLocks noGrp="1"/>
          </p:cNvSpPr>
          <p:nvPr>
            <p:ph type="title"/>
          </p:nvPr>
        </p:nvSpPr>
        <p:spPr/>
        <p:txBody>
          <a:bodyPr/>
          <a:lstStyle/>
          <a:p>
            <a:r>
              <a:rPr lang="en-US" dirty="0"/>
              <a:t>R-454B Refrigerant System Service Procedures</a:t>
            </a:r>
          </a:p>
        </p:txBody>
      </p:sp>
      <p:sp>
        <p:nvSpPr>
          <p:cNvPr id="11" name="Rectangle 10">
            <a:extLst>
              <a:ext uri="{FF2B5EF4-FFF2-40B4-BE49-F238E27FC236}">
                <a16:creationId xmlns:a16="http://schemas.microsoft.com/office/drawing/2014/main" id="{55427EDD-56B2-8129-1896-2614DAAA5A13}"/>
              </a:ext>
            </a:extLst>
          </p:cNvPr>
          <p:cNvSpPr/>
          <p:nvPr/>
        </p:nvSpPr>
        <p:spPr>
          <a:xfrm>
            <a:off x="460073" y="1931064"/>
            <a:ext cx="3824252" cy="3391029"/>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Before servicing the refrigerant system: avoid a possible “high energy ignition source” </a:t>
            </a:r>
            <a:endParaRPr lang="en-US" sz="1400" dirty="0"/>
          </a:p>
        </p:txBody>
      </p:sp>
      <p:sp>
        <p:nvSpPr>
          <p:cNvPr id="12" name="Rectangle 11">
            <a:extLst>
              <a:ext uri="{FF2B5EF4-FFF2-40B4-BE49-F238E27FC236}">
                <a16:creationId xmlns:a16="http://schemas.microsoft.com/office/drawing/2014/main" id="{E8F033F9-B525-8478-4B16-EAD8CE3856DD}"/>
              </a:ext>
            </a:extLst>
          </p:cNvPr>
          <p:cNvSpPr/>
          <p:nvPr/>
        </p:nvSpPr>
        <p:spPr>
          <a:xfrm>
            <a:off x="4476851" y="1945564"/>
            <a:ext cx="7219518" cy="569781"/>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tx1"/>
                </a:solidFill>
              </a:rPr>
              <a:t>Inspect the area – extinguish open flames, remove any other possible ignition source. No smoking. </a:t>
            </a:r>
          </a:p>
        </p:txBody>
      </p:sp>
      <p:sp>
        <p:nvSpPr>
          <p:cNvPr id="13" name="Rectangle 12">
            <a:extLst>
              <a:ext uri="{FF2B5EF4-FFF2-40B4-BE49-F238E27FC236}">
                <a16:creationId xmlns:a16="http://schemas.microsoft.com/office/drawing/2014/main" id="{8C519690-DD04-5012-5CBA-9EB590CC091A}"/>
              </a:ext>
            </a:extLst>
          </p:cNvPr>
          <p:cNvSpPr/>
          <p:nvPr/>
        </p:nvSpPr>
        <p:spPr>
          <a:xfrm>
            <a:off x="4476851" y="2818426"/>
            <a:ext cx="7219518" cy="569782"/>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tx1"/>
                </a:solidFill>
              </a:rPr>
              <a:t>Lock-out/tag-out power supplies </a:t>
            </a:r>
            <a:endParaRPr lang="en-US" sz="1300" dirty="0">
              <a:solidFill>
                <a:schemeClr val="tx1"/>
              </a:solidFill>
            </a:endParaRPr>
          </a:p>
        </p:txBody>
      </p:sp>
      <p:sp>
        <p:nvSpPr>
          <p:cNvPr id="14" name="Rectangle 13">
            <a:extLst>
              <a:ext uri="{FF2B5EF4-FFF2-40B4-BE49-F238E27FC236}">
                <a16:creationId xmlns:a16="http://schemas.microsoft.com/office/drawing/2014/main" id="{56D7BF23-B3FC-69D7-6540-3C622F6C2B87}"/>
              </a:ext>
            </a:extLst>
          </p:cNvPr>
          <p:cNvSpPr/>
          <p:nvPr/>
        </p:nvSpPr>
        <p:spPr>
          <a:xfrm>
            <a:off x="4476851" y="3787374"/>
            <a:ext cx="7219518" cy="569781"/>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tx1"/>
                </a:solidFill>
              </a:rPr>
              <a:t>Bleed down capacitors with a voltmeter </a:t>
            </a:r>
          </a:p>
        </p:txBody>
      </p:sp>
      <p:sp>
        <p:nvSpPr>
          <p:cNvPr id="15" name="Rectangle 14">
            <a:extLst>
              <a:ext uri="{FF2B5EF4-FFF2-40B4-BE49-F238E27FC236}">
                <a16:creationId xmlns:a16="http://schemas.microsoft.com/office/drawing/2014/main" id="{B33A4CDE-31B2-BE13-A2F0-2324FD30447C}"/>
              </a:ext>
            </a:extLst>
          </p:cNvPr>
          <p:cNvSpPr/>
          <p:nvPr/>
        </p:nvSpPr>
        <p:spPr>
          <a:xfrm>
            <a:off x="4476851" y="4750269"/>
            <a:ext cx="7219518" cy="569781"/>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tx1"/>
                </a:solidFill>
              </a:rPr>
              <a:t>Allow VFDs and inverters time to discharge internal capacitors </a:t>
            </a:r>
          </a:p>
        </p:txBody>
      </p:sp>
    </p:spTree>
    <p:extLst>
      <p:ext uri="{BB962C8B-B14F-4D97-AF65-F5344CB8AC3E}">
        <p14:creationId xmlns:p14="http://schemas.microsoft.com/office/powerpoint/2010/main" val="3343190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80050-AF5A-EA70-B21A-048ECCE5194D}"/>
              </a:ext>
            </a:extLst>
          </p:cNvPr>
          <p:cNvSpPr>
            <a:spLocks noGrp="1"/>
          </p:cNvSpPr>
          <p:nvPr>
            <p:ph type="title"/>
          </p:nvPr>
        </p:nvSpPr>
        <p:spPr/>
        <p:txBody>
          <a:bodyPr/>
          <a:lstStyle/>
          <a:p>
            <a:r>
              <a:rPr lang="en-US" dirty="0"/>
              <a:t>Regulations Impacting Manufacturing – North America</a:t>
            </a:r>
          </a:p>
        </p:txBody>
      </p:sp>
      <p:sp>
        <p:nvSpPr>
          <p:cNvPr id="6" name="Rectangle 5">
            <a:extLst>
              <a:ext uri="{FF2B5EF4-FFF2-40B4-BE49-F238E27FC236}">
                <a16:creationId xmlns:a16="http://schemas.microsoft.com/office/drawing/2014/main" id="{5F178A6C-ACB3-2716-005B-E95817EB00FC}"/>
              </a:ext>
            </a:extLst>
          </p:cNvPr>
          <p:cNvSpPr/>
          <p:nvPr/>
        </p:nvSpPr>
        <p:spPr>
          <a:xfrm>
            <a:off x="460072" y="1239339"/>
            <a:ext cx="11271856" cy="470197"/>
          </a:xfrm>
          <a:prstGeom prst="rect">
            <a:avLst/>
          </a:prstGeom>
          <a:solidFill>
            <a:srgbClr val="C00000"/>
          </a:solidFill>
          <a:ln>
            <a:solidFill>
              <a:srgbClr val="A642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Canada: Ozone-Depleting Substances and Halocarbon Alternatives Regulations (ODSHAR) Amendments</a:t>
            </a:r>
          </a:p>
        </p:txBody>
      </p:sp>
      <p:sp>
        <p:nvSpPr>
          <p:cNvPr id="7" name="Rectangle 6">
            <a:extLst>
              <a:ext uri="{FF2B5EF4-FFF2-40B4-BE49-F238E27FC236}">
                <a16:creationId xmlns:a16="http://schemas.microsoft.com/office/drawing/2014/main" id="{D728BD10-7262-3088-14A4-F344C40DA016}"/>
              </a:ext>
            </a:extLst>
          </p:cNvPr>
          <p:cNvSpPr/>
          <p:nvPr/>
        </p:nvSpPr>
        <p:spPr>
          <a:xfrm>
            <a:off x="460072" y="1709537"/>
            <a:ext cx="11271856" cy="874644"/>
          </a:xfrm>
          <a:prstGeom prst="rect">
            <a:avLst/>
          </a:prstGeom>
          <a:noFill/>
          <a:ln>
            <a:solidFill>
              <a:srgbClr val="A642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Wingdings" panose="05000000000000000000" pitchFamily="2" charset="2"/>
              <a:buChar char="§"/>
            </a:pPr>
            <a:r>
              <a:rPr lang="en-US" sz="1600" dirty="0">
                <a:solidFill>
                  <a:schemeClr val="tx1"/>
                </a:solidFill>
              </a:rPr>
              <a:t>“Phasedown” of HFC [R-410A] production and consumption per the Kigali Amendment</a:t>
            </a:r>
          </a:p>
          <a:p>
            <a:pPr marL="171450" indent="-171450">
              <a:buFont typeface="Wingdings" panose="05000000000000000000" pitchFamily="2" charset="2"/>
              <a:buChar char="§"/>
            </a:pPr>
            <a:r>
              <a:rPr lang="en-US" sz="1600" dirty="0">
                <a:solidFill>
                  <a:schemeClr val="tx1"/>
                </a:solidFill>
              </a:rPr>
              <a:t>Set a 2000 GWP limit for refrigerants used in residential and light commercial HVAC</a:t>
            </a:r>
          </a:p>
        </p:txBody>
      </p:sp>
      <p:sp>
        <p:nvSpPr>
          <p:cNvPr id="8" name="Rectangle 7">
            <a:extLst>
              <a:ext uri="{FF2B5EF4-FFF2-40B4-BE49-F238E27FC236}">
                <a16:creationId xmlns:a16="http://schemas.microsoft.com/office/drawing/2014/main" id="{C988C3A5-EAB2-8EB1-DC42-5719D9620E6D}"/>
              </a:ext>
            </a:extLst>
          </p:cNvPr>
          <p:cNvSpPr/>
          <p:nvPr/>
        </p:nvSpPr>
        <p:spPr>
          <a:xfrm>
            <a:off x="460072" y="2744861"/>
            <a:ext cx="11271856" cy="470197"/>
          </a:xfrm>
          <a:prstGeom prst="rect">
            <a:avLst/>
          </a:prstGeom>
          <a:solidFill>
            <a:srgbClr val="C00000"/>
          </a:solidFill>
          <a:ln>
            <a:solidFill>
              <a:srgbClr val="A642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United States: American Innovation and Manufacturing (AIM) Act – signed into law 11/27/2020</a:t>
            </a:r>
          </a:p>
        </p:txBody>
      </p:sp>
      <p:sp>
        <p:nvSpPr>
          <p:cNvPr id="9" name="Rectangle 8">
            <a:extLst>
              <a:ext uri="{FF2B5EF4-FFF2-40B4-BE49-F238E27FC236}">
                <a16:creationId xmlns:a16="http://schemas.microsoft.com/office/drawing/2014/main" id="{2ACB65D1-D292-9DCB-9888-8CA7F1668912}"/>
              </a:ext>
            </a:extLst>
          </p:cNvPr>
          <p:cNvSpPr/>
          <p:nvPr/>
        </p:nvSpPr>
        <p:spPr>
          <a:xfrm>
            <a:off x="460072" y="3215059"/>
            <a:ext cx="11271856" cy="874644"/>
          </a:xfrm>
          <a:prstGeom prst="rect">
            <a:avLst/>
          </a:prstGeom>
          <a:noFill/>
          <a:ln>
            <a:solidFill>
              <a:srgbClr val="A642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Wingdings" panose="05000000000000000000" pitchFamily="2" charset="2"/>
              <a:buChar char="§"/>
            </a:pPr>
            <a:r>
              <a:rPr lang="en-US" sz="1600" dirty="0">
                <a:solidFill>
                  <a:schemeClr val="tx1"/>
                </a:solidFill>
              </a:rPr>
              <a:t>“Phasedown” of HFC [R-410A] production and consumption similar to the Kigali Amendment</a:t>
            </a:r>
          </a:p>
          <a:p>
            <a:pPr marL="171450" indent="-171450">
              <a:buFont typeface="Wingdings" panose="05000000000000000000" pitchFamily="2" charset="2"/>
              <a:buChar char="§"/>
            </a:pPr>
            <a:r>
              <a:rPr lang="en-US" sz="1600" dirty="0">
                <a:solidFill>
                  <a:schemeClr val="tx1"/>
                </a:solidFill>
              </a:rPr>
              <a:t>Set a 750 GWP limit for refrigerants used in residential and light commercial HVAC manufactured 1/1/2025 and later</a:t>
            </a:r>
          </a:p>
        </p:txBody>
      </p:sp>
    </p:spTree>
    <p:extLst>
      <p:ext uri="{BB962C8B-B14F-4D97-AF65-F5344CB8AC3E}">
        <p14:creationId xmlns:p14="http://schemas.microsoft.com/office/powerpoint/2010/main" val="806645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D9D7A65-CF99-FBF4-8776-A3CBA9990626}"/>
              </a:ext>
            </a:extLst>
          </p:cNvPr>
          <p:cNvSpPr>
            <a:spLocks noGrp="1"/>
          </p:cNvSpPr>
          <p:nvPr>
            <p:ph type="title"/>
          </p:nvPr>
        </p:nvSpPr>
        <p:spPr/>
        <p:txBody>
          <a:bodyPr/>
          <a:lstStyle/>
          <a:p>
            <a:r>
              <a:rPr lang="en-US" dirty="0"/>
              <a:t>R-454B Refrigerant System Service Procedures</a:t>
            </a:r>
          </a:p>
        </p:txBody>
      </p:sp>
      <p:sp>
        <p:nvSpPr>
          <p:cNvPr id="14" name="Rectangle 13">
            <a:extLst>
              <a:ext uri="{FF2B5EF4-FFF2-40B4-BE49-F238E27FC236}">
                <a16:creationId xmlns:a16="http://schemas.microsoft.com/office/drawing/2014/main" id="{08E903A5-5568-A021-3B44-050426941BDA}"/>
              </a:ext>
            </a:extLst>
          </p:cNvPr>
          <p:cNvSpPr/>
          <p:nvPr/>
        </p:nvSpPr>
        <p:spPr>
          <a:xfrm>
            <a:off x="460073" y="1417359"/>
            <a:ext cx="3824252" cy="1457144"/>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Pay attention to low areas and confined spaces </a:t>
            </a:r>
            <a:endParaRPr lang="en-US" sz="1400" dirty="0"/>
          </a:p>
        </p:txBody>
      </p:sp>
      <p:sp>
        <p:nvSpPr>
          <p:cNvPr id="15" name="Rectangle 14">
            <a:extLst>
              <a:ext uri="{FF2B5EF4-FFF2-40B4-BE49-F238E27FC236}">
                <a16:creationId xmlns:a16="http://schemas.microsoft.com/office/drawing/2014/main" id="{AB6B8E8A-2203-AC92-DDB5-1519D07ADDEC}"/>
              </a:ext>
            </a:extLst>
          </p:cNvPr>
          <p:cNvSpPr/>
          <p:nvPr/>
        </p:nvSpPr>
        <p:spPr>
          <a:xfrm>
            <a:off x="4476851" y="1431858"/>
            <a:ext cx="7219518" cy="569781"/>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tx1"/>
                </a:solidFill>
              </a:rPr>
              <a:t>Use a fan to ventilate and disperse refrigerant vapor </a:t>
            </a:r>
          </a:p>
        </p:txBody>
      </p:sp>
      <p:sp>
        <p:nvSpPr>
          <p:cNvPr id="16" name="Rectangle 15">
            <a:extLst>
              <a:ext uri="{FF2B5EF4-FFF2-40B4-BE49-F238E27FC236}">
                <a16:creationId xmlns:a16="http://schemas.microsoft.com/office/drawing/2014/main" id="{0F355B4E-A866-1728-6D71-03FD4A495F0E}"/>
              </a:ext>
            </a:extLst>
          </p:cNvPr>
          <p:cNvSpPr/>
          <p:nvPr/>
        </p:nvSpPr>
        <p:spPr>
          <a:xfrm>
            <a:off x="4476851" y="2304720"/>
            <a:ext cx="7219518" cy="569782"/>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tx1"/>
                </a:solidFill>
              </a:rPr>
              <a:t>Extreme circumstances may require an oxygen mask </a:t>
            </a:r>
            <a:endParaRPr lang="en-US" sz="1300" dirty="0">
              <a:solidFill>
                <a:schemeClr val="tx1"/>
              </a:solidFill>
            </a:endParaRPr>
          </a:p>
        </p:txBody>
      </p:sp>
      <p:sp>
        <p:nvSpPr>
          <p:cNvPr id="17" name="Rectangle 16">
            <a:extLst>
              <a:ext uri="{FF2B5EF4-FFF2-40B4-BE49-F238E27FC236}">
                <a16:creationId xmlns:a16="http://schemas.microsoft.com/office/drawing/2014/main" id="{C06C221A-0B4F-2276-6FA4-19E720BCCC9B}"/>
              </a:ext>
            </a:extLst>
          </p:cNvPr>
          <p:cNvSpPr/>
          <p:nvPr/>
        </p:nvSpPr>
        <p:spPr>
          <a:xfrm>
            <a:off x="4476851" y="3273668"/>
            <a:ext cx="7219518" cy="1438402"/>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tx1"/>
                </a:solidFill>
              </a:rPr>
              <a:t>Most practical recommendation: carry general-purpose, Class A-B-C dry chemical fire extinguishers</a:t>
            </a:r>
          </a:p>
        </p:txBody>
      </p:sp>
      <p:sp>
        <p:nvSpPr>
          <p:cNvPr id="18" name="Rectangle 17">
            <a:extLst>
              <a:ext uri="{FF2B5EF4-FFF2-40B4-BE49-F238E27FC236}">
                <a16:creationId xmlns:a16="http://schemas.microsoft.com/office/drawing/2014/main" id="{33B579F8-8690-2D50-9063-BE3E4B59E292}"/>
              </a:ext>
            </a:extLst>
          </p:cNvPr>
          <p:cNvSpPr/>
          <p:nvPr/>
        </p:nvSpPr>
        <p:spPr>
          <a:xfrm>
            <a:off x="460072" y="3254926"/>
            <a:ext cx="3824252" cy="1457144"/>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Bring a fire extinguisher to </a:t>
            </a:r>
          </a:p>
          <a:p>
            <a:pPr algn="ctr"/>
            <a:r>
              <a:rPr lang="en-US" dirty="0"/>
              <a:t>the area of service</a:t>
            </a:r>
            <a:endParaRPr lang="en-US" sz="1400" dirty="0"/>
          </a:p>
        </p:txBody>
      </p:sp>
    </p:spTree>
    <p:extLst>
      <p:ext uri="{BB962C8B-B14F-4D97-AF65-F5344CB8AC3E}">
        <p14:creationId xmlns:p14="http://schemas.microsoft.com/office/powerpoint/2010/main" val="135417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D9D7A65-CF99-FBF4-8776-A3CBA9990626}"/>
              </a:ext>
            </a:extLst>
          </p:cNvPr>
          <p:cNvSpPr>
            <a:spLocks noGrp="1"/>
          </p:cNvSpPr>
          <p:nvPr>
            <p:ph type="title"/>
          </p:nvPr>
        </p:nvSpPr>
        <p:spPr/>
        <p:txBody>
          <a:bodyPr/>
          <a:lstStyle/>
          <a:p>
            <a:r>
              <a:rPr lang="en-US" dirty="0"/>
              <a:t>R-454B Refrigerant System Service Procedures</a:t>
            </a:r>
          </a:p>
        </p:txBody>
      </p:sp>
      <p:sp>
        <p:nvSpPr>
          <p:cNvPr id="11" name="Rectangle 10">
            <a:extLst>
              <a:ext uri="{FF2B5EF4-FFF2-40B4-BE49-F238E27FC236}">
                <a16:creationId xmlns:a16="http://schemas.microsoft.com/office/drawing/2014/main" id="{11D4BD05-F776-D488-0939-597A778A4A90}"/>
              </a:ext>
            </a:extLst>
          </p:cNvPr>
          <p:cNvSpPr/>
          <p:nvPr/>
        </p:nvSpPr>
        <p:spPr>
          <a:xfrm>
            <a:off x="460073" y="1931064"/>
            <a:ext cx="3824252" cy="3391029"/>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Use tools and equipment rated for A2L refrigerant use </a:t>
            </a:r>
            <a:endParaRPr lang="en-US" sz="1400" dirty="0"/>
          </a:p>
        </p:txBody>
      </p:sp>
      <p:sp>
        <p:nvSpPr>
          <p:cNvPr id="12" name="Rectangle 11">
            <a:extLst>
              <a:ext uri="{FF2B5EF4-FFF2-40B4-BE49-F238E27FC236}">
                <a16:creationId xmlns:a16="http://schemas.microsoft.com/office/drawing/2014/main" id="{216B76E2-65DD-DEA2-C214-0619E0E8A17A}"/>
              </a:ext>
            </a:extLst>
          </p:cNvPr>
          <p:cNvSpPr/>
          <p:nvPr/>
        </p:nvSpPr>
        <p:spPr>
          <a:xfrm>
            <a:off x="4476851" y="1945564"/>
            <a:ext cx="7219518" cy="569781"/>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tx1"/>
                </a:solidFill>
              </a:rPr>
              <a:t>Gauge set with low-loss hose fittings &amp; compatible hose for the left-hand thread charging cylinder </a:t>
            </a:r>
          </a:p>
        </p:txBody>
      </p:sp>
      <p:sp>
        <p:nvSpPr>
          <p:cNvPr id="13" name="Rectangle 12">
            <a:extLst>
              <a:ext uri="{FF2B5EF4-FFF2-40B4-BE49-F238E27FC236}">
                <a16:creationId xmlns:a16="http://schemas.microsoft.com/office/drawing/2014/main" id="{5CDA7CDE-47A3-A1AE-5A36-CF5A13AA44B2}"/>
              </a:ext>
            </a:extLst>
          </p:cNvPr>
          <p:cNvSpPr/>
          <p:nvPr/>
        </p:nvSpPr>
        <p:spPr>
          <a:xfrm>
            <a:off x="4476851" y="2818426"/>
            <a:ext cx="7219518" cy="569782"/>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tx1"/>
                </a:solidFill>
              </a:rPr>
              <a:t>Leak detector </a:t>
            </a:r>
            <a:endParaRPr lang="en-US" sz="1300" dirty="0">
              <a:solidFill>
                <a:schemeClr val="tx1"/>
              </a:solidFill>
            </a:endParaRPr>
          </a:p>
        </p:txBody>
      </p:sp>
      <p:sp>
        <p:nvSpPr>
          <p:cNvPr id="15" name="Rectangle 14">
            <a:extLst>
              <a:ext uri="{FF2B5EF4-FFF2-40B4-BE49-F238E27FC236}">
                <a16:creationId xmlns:a16="http://schemas.microsoft.com/office/drawing/2014/main" id="{A1276CCE-98F4-2F78-7CC6-E0ABEBDFCD23}"/>
              </a:ext>
            </a:extLst>
          </p:cNvPr>
          <p:cNvSpPr/>
          <p:nvPr/>
        </p:nvSpPr>
        <p:spPr>
          <a:xfrm>
            <a:off x="4476851" y="3787374"/>
            <a:ext cx="7219518" cy="569781"/>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tx1"/>
                </a:solidFill>
              </a:rPr>
              <a:t>Recovery machine &amp; compatible hose for the left-hand thread recovery cylinder</a:t>
            </a:r>
          </a:p>
        </p:txBody>
      </p:sp>
      <p:sp>
        <p:nvSpPr>
          <p:cNvPr id="16" name="Rectangle 15">
            <a:extLst>
              <a:ext uri="{FF2B5EF4-FFF2-40B4-BE49-F238E27FC236}">
                <a16:creationId xmlns:a16="http://schemas.microsoft.com/office/drawing/2014/main" id="{90FB0891-4578-5A9B-0891-7CAD902E1EC5}"/>
              </a:ext>
            </a:extLst>
          </p:cNvPr>
          <p:cNvSpPr/>
          <p:nvPr/>
        </p:nvSpPr>
        <p:spPr>
          <a:xfrm>
            <a:off x="4476851" y="4750269"/>
            <a:ext cx="7219518" cy="569781"/>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tx1"/>
                </a:solidFill>
              </a:rPr>
              <a:t>Vacuum pump – with switch located away from the work zone </a:t>
            </a:r>
          </a:p>
        </p:txBody>
      </p:sp>
    </p:spTree>
    <p:extLst>
      <p:ext uri="{BB962C8B-B14F-4D97-AF65-F5344CB8AC3E}">
        <p14:creationId xmlns:p14="http://schemas.microsoft.com/office/powerpoint/2010/main" val="1160611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D9D7A65-CF99-FBF4-8776-A3CBA9990626}"/>
              </a:ext>
            </a:extLst>
          </p:cNvPr>
          <p:cNvSpPr>
            <a:spLocks noGrp="1"/>
          </p:cNvSpPr>
          <p:nvPr>
            <p:ph type="title"/>
          </p:nvPr>
        </p:nvSpPr>
        <p:spPr/>
        <p:txBody>
          <a:bodyPr/>
          <a:lstStyle/>
          <a:p>
            <a:r>
              <a:rPr lang="en-US" dirty="0"/>
              <a:t>R-454B Refrigerant System Service Procedures</a:t>
            </a:r>
          </a:p>
        </p:txBody>
      </p:sp>
      <p:sp>
        <p:nvSpPr>
          <p:cNvPr id="9" name="Rectangle 8">
            <a:extLst>
              <a:ext uri="{FF2B5EF4-FFF2-40B4-BE49-F238E27FC236}">
                <a16:creationId xmlns:a16="http://schemas.microsoft.com/office/drawing/2014/main" id="{3ECF94C9-1C99-F5BA-FCB6-9B4AEF88383A}"/>
              </a:ext>
            </a:extLst>
          </p:cNvPr>
          <p:cNvSpPr/>
          <p:nvPr/>
        </p:nvSpPr>
        <p:spPr>
          <a:xfrm>
            <a:off x="3027020" y="1965065"/>
            <a:ext cx="3068980" cy="2563481"/>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t>Replace the filter-drier any time the system is opened for repair</a:t>
            </a:r>
            <a:endParaRPr lang="en-US" sz="1400" dirty="0"/>
          </a:p>
        </p:txBody>
      </p:sp>
      <p:sp>
        <p:nvSpPr>
          <p:cNvPr id="10" name="Rectangle 9">
            <a:extLst>
              <a:ext uri="{FF2B5EF4-FFF2-40B4-BE49-F238E27FC236}">
                <a16:creationId xmlns:a16="http://schemas.microsoft.com/office/drawing/2014/main" id="{3233DBFB-A8F2-2AC1-32CF-56924E1FEE9F}"/>
              </a:ext>
            </a:extLst>
          </p:cNvPr>
          <p:cNvSpPr/>
          <p:nvPr/>
        </p:nvSpPr>
        <p:spPr>
          <a:xfrm>
            <a:off x="6465791" y="1965065"/>
            <a:ext cx="3068981" cy="2568271"/>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t>Use 5% or better silver content brazing alloy for installation and repair</a:t>
            </a:r>
            <a:endParaRPr lang="en-US" sz="1400" dirty="0"/>
          </a:p>
        </p:txBody>
      </p:sp>
    </p:spTree>
    <p:extLst>
      <p:ext uri="{BB962C8B-B14F-4D97-AF65-F5344CB8AC3E}">
        <p14:creationId xmlns:p14="http://schemas.microsoft.com/office/powerpoint/2010/main" val="2819712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D9D7A65-CF99-FBF4-8776-A3CBA9990626}"/>
              </a:ext>
            </a:extLst>
          </p:cNvPr>
          <p:cNvSpPr>
            <a:spLocks noGrp="1"/>
          </p:cNvSpPr>
          <p:nvPr>
            <p:ph type="title"/>
          </p:nvPr>
        </p:nvSpPr>
        <p:spPr/>
        <p:txBody>
          <a:bodyPr/>
          <a:lstStyle/>
          <a:p>
            <a:r>
              <a:rPr lang="en-US" dirty="0"/>
              <a:t>R-454B Refrigerant System Service Procedures</a:t>
            </a:r>
          </a:p>
        </p:txBody>
      </p:sp>
      <p:sp>
        <p:nvSpPr>
          <p:cNvPr id="7" name="Rectangle 6">
            <a:extLst>
              <a:ext uri="{FF2B5EF4-FFF2-40B4-BE49-F238E27FC236}">
                <a16:creationId xmlns:a16="http://schemas.microsoft.com/office/drawing/2014/main" id="{8ADE0E98-CD9A-E491-A078-A9FDBCD21AE1}"/>
              </a:ext>
            </a:extLst>
          </p:cNvPr>
          <p:cNvSpPr/>
          <p:nvPr/>
        </p:nvSpPr>
        <p:spPr>
          <a:xfrm>
            <a:off x="460071" y="1483227"/>
            <a:ext cx="11288471" cy="1023667"/>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tx1"/>
                </a:solidFill>
              </a:rPr>
              <a:t>Repair best practice for A2L refrigerants: </a:t>
            </a:r>
          </a:p>
          <a:p>
            <a:pPr marL="285750" indent="-285750">
              <a:buFont typeface="Wingdings" panose="05000000000000000000" pitchFamily="2" charset="2"/>
              <a:buChar char="§"/>
            </a:pPr>
            <a:r>
              <a:rPr lang="en-US" sz="1400" dirty="0">
                <a:solidFill>
                  <a:schemeClr val="tx1"/>
                </a:solidFill>
              </a:rPr>
              <a:t>After refrigerant recovery &gt; purge with dry nitrogen for 5 minutes &gt; before brazing </a:t>
            </a:r>
          </a:p>
          <a:p>
            <a:pPr marL="742950" lvl="1" indent="-285750">
              <a:buFont typeface="Wingdings" panose="05000000000000000000" pitchFamily="2" charset="2"/>
              <a:buChar char="§"/>
            </a:pPr>
            <a:r>
              <a:rPr lang="en-US" sz="1400" dirty="0">
                <a:solidFill>
                  <a:schemeClr val="tx1"/>
                </a:solidFill>
              </a:rPr>
              <a:t>Added step to reduce/dilute residual refrigerant vapor that could ignite while brazing </a:t>
            </a:r>
          </a:p>
        </p:txBody>
      </p:sp>
      <p:sp>
        <p:nvSpPr>
          <p:cNvPr id="8" name="Rectangle 7">
            <a:extLst>
              <a:ext uri="{FF2B5EF4-FFF2-40B4-BE49-F238E27FC236}">
                <a16:creationId xmlns:a16="http://schemas.microsoft.com/office/drawing/2014/main" id="{9FDF7299-491D-2562-31C5-8065564F57D9}"/>
              </a:ext>
            </a:extLst>
          </p:cNvPr>
          <p:cNvSpPr/>
          <p:nvPr/>
        </p:nvSpPr>
        <p:spPr>
          <a:xfrm>
            <a:off x="460071" y="2736231"/>
            <a:ext cx="11288471" cy="1023666"/>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tx1"/>
                </a:solidFill>
              </a:rPr>
              <a:t>Purge with dry nitrogen during brazing </a:t>
            </a:r>
          </a:p>
          <a:p>
            <a:pPr marL="285750" indent="-285750">
              <a:buFont typeface="Wingdings" panose="05000000000000000000" pitchFamily="2" charset="2"/>
              <a:buChar char="§"/>
            </a:pPr>
            <a:r>
              <a:rPr lang="en-US" sz="1400" dirty="0">
                <a:solidFill>
                  <a:schemeClr val="tx1"/>
                </a:solidFill>
              </a:rPr>
              <a:t>Reminder: Refrigeration oil is also combustible and burns with more energy than A2L refrigerant </a:t>
            </a:r>
            <a:endParaRPr lang="en-US" sz="1300" dirty="0">
              <a:solidFill>
                <a:schemeClr val="tx1"/>
              </a:solidFill>
            </a:endParaRPr>
          </a:p>
        </p:txBody>
      </p:sp>
      <p:sp>
        <p:nvSpPr>
          <p:cNvPr id="9" name="Rectangle 8">
            <a:extLst>
              <a:ext uri="{FF2B5EF4-FFF2-40B4-BE49-F238E27FC236}">
                <a16:creationId xmlns:a16="http://schemas.microsoft.com/office/drawing/2014/main" id="{0BB2970C-BC0A-704B-D8B7-0AA2602D19B6}"/>
              </a:ext>
            </a:extLst>
          </p:cNvPr>
          <p:cNvSpPr/>
          <p:nvPr/>
        </p:nvSpPr>
        <p:spPr>
          <a:xfrm>
            <a:off x="460071" y="3989234"/>
            <a:ext cx="11288471" cy="1023666"/>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tx1"/>
                </a:solidFill>
              </a:rPr>
              <a:t>Pressurize and leak test the system with dry nitrogen </a:t>
            </a:r>
          </a:p>
        </p:txBody>
      </p:sp>
    </p:spTree>
    <p:extLst>
      <p:ext uri="{BB962C8B-B14F-4D97-AF65-F5344CB8AC3E}">
        <p14:creationId xmlns:p14="http://schemas.microsoft.com/office/powerpoint/2010/main" val="1214844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D9D7A65-CF99-FBF4-8776-A3CBA9990626}"/>
              </a:ext>
            </a:extLst>
          </p:cNvPr>
          <p:cNvSpPr>
            <a:spLocks noGrp="1"/>
          </p:cNvSpPr>
          <p:nvPr>
            <p:ph type="title"/>
          </p:nvPr>
        </p:nvSpPr>
        <p:spPr/>
        <p:txBody>
          <a:bodyPr/>
          <a:lstStyle/>
          <a:p>
            <a:r>
              <a:rPr lang="en-US" dirty="0"/>
              <a:t>R-454B Refrigerant System Service Procedures</a:t>
            </a:r>
          </a:p>
        </p:txBody>
      </p:sp>
      <p:sp>
        <p:nvSpPr>
          <p:cNvPr id="9" name="Rectangle 8">
            <a:extLst>
              <a:ext uri="{FF2B5EF4-FFF2-40B4-BE49-F238E27FC236}">
                <a16:creationId xmlns:a16="http://schemas.microsoft.com/office/drawing/2014/main" id="{16BB9A1E-23CE-F292-FBC3-7C3E46B6542C}"/>
              </a:ext>
            </a:extLst>
          </p:cNvPr>
          <p:cNvSpPr/>
          <p:nvPr/>
        </p:nvSpPr>
        <p:spPr>
          <a:xfrm>
            <a:off x="460073" y="1931064"/>
            <a:ext cx="3824252" cy="2024487"/>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Evacuate the system </a:t>
            </a:r>
          </a:p>
          <a:p>
            <a:pPr algn="ctr"/>
            <a:r>
              <a:rPr lang="en-US" dirty="0"/>
              <a:t>below 500 microns</a:t>
            </a:r>
            <a:endParaRPr lang="en-US" sz="1400" dirty="0"/>
          </a:p>
        </p:txBody>
      </p:sp>
      <p:sp>
        <p:nvSpPr>
          <p:cNvPr id="13" name="Rectangle 12">
            <a:extLst>
              <a:ext uri="{FF2B5EF4-FFF2-40B4-BE49-F238E27FC236}">
                <a16:creationId xmlns:a16="http://schemas.microsoft.com/office/drawing/2014/main" id="{E20954AB-48A9-DE90-FB7A-451ED2216FC3}"/>
              </a:ext>
            </a:extLst>
          </p:cNvPr>
          <p:cNvSpPr/>
          <p:nvPr/>
        </p:nvSpPr>
        <p:spPr>
          <a:xfrm>
            <a:off x="4476851" y="1945564"/>
            <a:ext cx="7219518" cy="2009987"/>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tx1"/>
                </a:solidFill>
              </a:rPr>
              <a:t>Triple evacuation method is recommended</a:t>
            </a:r>
          </a:p>
          <a:p>
            <a:pPr marL="285750" indent="-285750">
              <a:buFont typeface="Wingdings" panose="05000000000000000000" pitchFamily="2" charset="2"/>
              <a:buChar char="§"/>
            </a:pPr>
            <a:r>
              <a:rPr lang="en-US" sz="1400" dirty="0">
                <a:solidFill>
                  <a:schemeClr val="tx1"/>
                </a:solidFill>
              </a:rPr>
              <a:t>Pull the system down to 3000 microns (or less) </a:t>
            </a:r>
          </a:p>
          <a:p>
            <a:pPr marL="285750" indent="-285750">
              <a:buFont typeface="Wingdings" panose="05000000000000000000" pitchFamily="2" charset="2"/>
              <a:buChar char="§"/>
            </a:pPr>
            <a:r>
              <a:rPr lang="en-US" sz="1400" dirty="0">
                <a:solidFill>
                  <a:schemeClr val="tx1"/>
                </a:solidFill>
              </a:rPr>
              <a:t>Bring the system up to 0 </a:t>
            </a:r>
            <a:r>
              <a:rPr lang="en-US" sz="1400" dirty="0" err="1">
                <a:solidFill>
                  <a:schemeClr val="tx1"/>
                </a:solidFill>
              </a:rPr>
              <a:t>psig</a:t>
            </a:r>
            <a:r>
              <a:rPr lang="en-US" sz="1400" dirty="0">
                <a:solidFill>
                  <a:schemeClr val="tx1"/>
                </a:solidFill>
              </a:rPr>
              <a:t> with dry nitrogen </a:t>
            </a:r>
          </a:p>
          <a:p>
            <a:pPr marL="285750" indent="-285750">
              <a:buFont typeface="Wingdings" panose="05000000000000000000" pitchFamily="2" charset="2"/>
              <a:buChar char="§"/>
            </a:pPr>
            <a:r>
              <a:rPr lang="en-US" sz="1400" dirty="0">
                <a:solidFill>
                  <a:schemeClr val="tx1"/>
                </a:solidFill>
              </a:rPr>
              <a:t>Pull the system down to 1500 microns (or less) </a:t>
            </a:r>
          </a:p>
          <a:p>
            <a:pPr marL="285750" indent="-285750">
              <a:buFont typeface="Wingdings" panose="05000000000000000000" pitchFamily="2" charset="2"/>
              <a:buChar char="§"/>
            </a:pPr>
            <a:r>
              <a:rPr lang="en-US" sz="1400" dirty="0">
                <a:solidFill>
                  <a:schemeClr val="tx1"/>
                </a:solidFill>
              </a:rPr>
              <a:t>Bring the system up to 0 </a:t>
            </a:r>
            <a:r>
              <a:rPr lang="en-US" sz="1400" dirty="0" err="1">
                <a:solidFill>
                  <a:schemeClr val="tx1"/>
                </a:solidFill>
              </a:rPr>
              <a:t>psig</a:t>
            </a:r>
            <a:r>
              <a:rPr lang="en-US" sz="1400" dirty="0">
                <a:solidFill>
                  <a:schemeClr val="tx1"/>
                </a:solidFill>
              </a:rPr>
              <a:t> with dry nitrogen</a:t>
            </a:r>
          </a:p>
          <a:p>
            <a:pPr marL="285750" indent="-285750">
              <a:buFont typeface="Wingdings" panose="05000000000000000000" pitchFamily="2" charset="2"/>
              <a:buChar char="§"/>
            </a:pPr>
            <a:r>
              <a:rPr lang="en-US" sz="1400" dirty="0">
                <a:solidFill>
                  <a:schemeClr val="tx1"/>
                </a:solidFill>
              </a:rPr>
              <a:t>Pull the system down below 500 microns </a:t>
            </a:r>
          </a:p>
        </p:txBody>
      </p:sp>
    </p:spTree>
    <p:extLst>
      <p:ext uri="{BB962C8B-B14F-4D97-AF65-F5344CB8AC3E}">
        <p14:creationId xmlns:p14="http://schemas.microsoft.com/office/powerpoint/2010/main" val="3635583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D9D7A65-CF99-FBF4-8776-A3CBA9990626}"/>
              </a:ext>
            </a:extLst>
          </p:cNvPr>
          <p:cNvSpPr>
            <a:spLocks noGrp="1"/>
          </p:cNvSpPr>
          <p:nvPr>
            <p:ph type="title"/>
          </p:nvPr>
        </p:nvSpPr>
        <p:spPr/>
        <p:txBody>
          <a:bodyPr/>
          <a:lstStyle/>
          <a:p>
            <a:r>
              <a:rPr lang="en-US" dirty="0"/>
              <a:t>R-454B Refrigerant System Service Procedures</a:t>
            </a:r>
          </a:p>
        </p:txBody>
      </p:sp>
      <p:sp>
        <p:nvSpPr>
          <p:cNvPr id="9" name="Rectangle 8">
            <a:extLst>
              <a:ext uri="{FF2B5EF4-FFF2-40B4-BE49-F238E27FC236}">
                <a16:creationId xmlns:a16="http://schemas.microsoft.com/office/drawing/2014/main" id="{C6996124-80C6-720B-6190-93C972194641}"/>
              </a:ext>
            </a:extLst>
          </p:cNvPr>
          <p:cNvSpPr/>
          <p:nvPr/>
        </p:nvSpPr>
        <p:spPr>
          <a:xfrm>
            <a:off x="2230994" y="2218017"/>
            <a:ext cx="2593229" cy="244105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buNone/>
            </a:pPr>
            <a:r>
              <a:rPr lang="en-US" sz="1600" dirty="0"/>
              <a:t>As with other refrigerant blends, R-454B leaves the cylinder as a liquid for charging </a:t>
            </a:r>
          </a:p>
        </p:txBody>
      </p:sp>
      <p:sp>
        <p:nvSpPr>
          <p:cNvPr id="10" name="Rectangle 9">
            <a:extLst>
              <a:ext uri="{FF2B5EF4-FFF2-40B4-BE49-F238E27FC236}">
                <a16:creationId xmlns:a16="http://schemas.microsoft.com/office/drawing/2014/main" id="{58FD3F53-B821-30AC-F3F6-3CF5A10625E7}"/>
              </a:ext>
            </a:extLst>
          </p:cNvPr>
          <p:cNvSpPr/>
          <p:nvPr/>
        </p:nvSpPr>
        <p:spPr>
          <a:xfrm>
            <a:off x="5110692" y="2218017"/>
            <a:ext cx="2593229" cy="244105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buNone/>
            </a:pPr>
            <a:r>
              <a:rPr lang="en-US" sz="1400" dirty="0"/>
              <a:t>Charge the system, either by: </a:t>
            </a:r>
          </a:p>
          <a:p>
            <a:pPr marL="285750" indent="-285750">
              <a:buFont typeface="Wingdings" panose="05000000000000000000" pitchFamily="2" charset="2"/>
              <a:buChar char="§"/>
            </a:pPr>
            <a:r>
              <a:rPr lang="en-US" sz="1400" dirty="0"/>
              <a:t>Weight </a:t>
            </a:r>
          </a:p>
          <a:p>
            <a:pPr marL="285750" indent="-285750">
              <a:buFont typeface="Wingdings" panose="05000000000000000000" pitchFamily="2" charset="2"/>
              <a:buChar char="§"/>
            </a:pPr>
            <a:r>
              <a:rPr lang="en-US" sz="1400" dirty="0"/>
              <a:t>Dynamic measurements </a:t>
            </a:r>
          </a:p>
          <a:p>
            <a:pPr marL="742950" lvl="1" indent="-285750">
              <a:buFont typeface="Wingdings" panose="05000000000000000000" pitchFamily="2" charset="2"/>
              <a:buChar char="§"/>
            </a:pPr>
            <a:r>
              <a:rPr lang="en-US" sz="1400" dirty="0"/>
              <a:t>Use bubble point data for calculation of subcooling </a:t>
            </a:r>
          </a:p>
          <a:p>
            <a:pPr marL="742950" lvl="1" indent="-285750">
              <a:buFont typeface="Wingdings" panose="05000000000000000000" pitchFamily="2" charset="2"/>
              <a:buChar char="§"/>
            </a:pPr>
            <a:r>
              <a:rPr lang="en-US" sz="1400" dirty="0"/>
              <a:t>Use dew point data for calculation of superheat </a:t>
            </a:r>
          </a:p>
        </p:txBody>
      </p:sp>
      <p:sp>
        <p:nvSpPr>
          <p:cNvPr id="11" name="Rectangle 10">
            <a:extLst>
              <a:ext uri="{FF2B5EF4-FFF2-40B4-BE49-F238E27FC236}">
                <a16:creationId xmlns:a16="http://schemas.microsoft.com/office/drawing/2014/main" id="{8CA82A05-8A91-E76C-1F2F-086E692F0A3C}"/>
              </a:ext>
            </a:extLst>
          </p:cNvPr>
          <p:cNvSpPr/>
          <p:nvPr/>
        </p:nvSpPr>
        <p:spPr>
          <a:xfrm>
            <a:off x="7990390" y="2218017"/>
            <a:ext cx="2593229" cy="244105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buNone/>
            </a:pPr>
            <a:r>
              <a:rPr lang="en-US" sz="1400" dirty="0"/>
              <a:t>Charge can be “topped-off” – fractionization is not an issue </a:t>
            </a:r>
          </a:p>
        </p:txBody>
      </p:sp>
    </p:spTree>
    <p:extLst>
      <p:ext uri="{BB962C8B-B14F-4D97-AF65-F5344CB8AC3E}">
        <p14:creationId xmlns:p14="http://schemas.microsoft.com/office/powerpoint/2010/main" val="871525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975E4-32A9-8A87-37CB-6F5D5CE42BE1}"/>
              </a:ext>
            </a:extLst>
          </p:cNvPr>
          <p:cNvSpPr>
            <a:spLocks noGrp="1"/>
          </p:cNvSpPr>
          <p:nvPr>
            <p:ph type="title"/>
          </p:nvPr>
        </p:nvSpPr>
        <p:spPr/>
        <p:txBody>
          <a:bodyPr/>
          <a:lstStyle/>
          <a:p>
            <a:r>
              <a:rPr lang="en-US" dirty="0"/>
              <a:t>R-454B Refrigerant System Service Procedures</a:t>
            </a:r>
          </a:p>
        </p:txBody>
      </p:sp>
      <p:pic>
        <p:nvPicPr>
          <p:cNvPr id="8" name="Picture 7" descr="A picture containing text, electronics, printing, hard disc&#10;&#10;Description automatically generated">
            <a:extLst>
              <a:ext uri="{FF2B5EF4-FFF2-40B4-BE49-F238E27FC236}">
                <a16:creationId xmlns:a16="http://schemas.microsoft.com/office/drawing/2014/main" id="{4936EE12-A0F1-FA1F-1735-B8DE8BD97081}"/>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rot="5400000">
            <a:off x="5605803" y="1705625"/>
            <a:ext cx="1872435" cy="6595579"/>
          </a:xfrm>
          <a:prstGeom prst="rect">
            <a:avLst/>
          </a:prstGeom>
          <a:ln>
            <a:noFill/>
          </a:ln>
          <a:effectLst>
            <a:softEdge rad="112500"/>
          </a:effectLst>
        </p:spPr>
      </p:pic>
      <p:sp>
        <p:nvSpPr>
          <p:cNvPr id="9" name="Rectangle 8">
            <a:extLst>
              <a:ext uri="{FF2B5EF4-FFF2-40B4-BE49-F238E27FC236}">
                <a16:creationId xmlns:a16="http://schemas.microsoft.com/office/drawing/2014/main" id="{BA5188E6-FC19-0B72-D6F4-326AC4FAC319}"/>
              </a:ext>
            </a:extLst>
          </p:cNvPr>
          <p:cNvSpPr/>
          <p:nvPr/>
        </p:nvSpPr>
        <p:spPr>
          <a:xfrm>
            <a:off x="3527609" y="4313685"/>
            <a:ext cx="5881024" cy="1292968"/>
          </a:xfrm>
          <a:prstGeom prst="rect">
            <a:avLst/>
          </a:prstGeom>
          <a:solidFill>
            <a:srgbClr val="FFFF00">
              <a:alpha val="1500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E2EE8DB-2BBF-B8F2-CEE0-03386D21F18A}"/>
              </a:ext>
            </a:extLst>
          </p:cNvPr>
          <p:cNvSpPr/>
          <p:nvPr/>
        </p:nvSpPr>
        <p:spPr>
          <a:xfrm>
            <a:off x="2230994" y="1452468"/>
            <a:ext cx="2593229" cy="244105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buNone/>
            </a:pPr>
            <a:r>
              <a:rPr lang="en-US" sz="1600" dirty="0"/>
              <a:t>Baseline for: </a:t>
            </a:r>
          </a:p>
          <a:p>
            <a:pPr marL="285750" indent="-285750">
              <a:buFont typeface="Wingdings" panose="05000000000000000000" pitchFamily="2" charset="2"/>
              <a:buChar char="§"/>
            </a:pPr>
            <a:r>
              <a:rPr lang="en-US" sz="1600" dirty="0"/>
              <a:t>Leakage rate limits </a:t>
            </a:r>
          </a:p>
          <a:p>
            <a:pPr marL="285750" indent="-285750">
              <a:buFont typeface="Wingdings" panose="05000000000000000000" pitchFamily="2" charset="2"/>
              <a:buChar char="§"/>
            </a:pPr>
            <a:r>
              <a:rPr lang="en-US" sz="1600" dirty="0"/>
              <a:t>Lower Flammability Limit concentration calculations </a:t>
            </a:r>
          </a:p>
        </p:txBody>
      </p:sp>
      <p:sp>
        <p:nvSpPr>
          <p:cNvPr id="11" name="Rectangle 10">
            <a:extLst>
              <a:ext uri="{FF2B5EF4-FFF2-40B4-BE49-F238E27FC236}">
                <a16:creationId xmlns:a16="http://schemas.microsoft.com/office/drawing/2014/main" id="{4D5E4FD0-E092-E89C-616A-3309974DD511}"/>
              </a:ext>
            </a:extLst>
          </p:cNvPr>
          <p:cNvSpPr/>
          <p:nvPr/>
        </p:nvSpPr>
        <p:spPr>
          <a:xfrm>
            <a:off x="5110692" y="1452468"/>
            <a:ext cx="2593229" cy="244105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buNone/>
            </a:pPr>
            <a:r>
              <a:rPr lang="en-US" sz="1400" dirty="0"/>
              <a:t>Package products: done by the factory </a:t>
            </a:r>
          </a:p>
        </p:txBody>
      </p:sp>
      <p:sp>
        <p:nvSpPr>
          <p:cNvPr id="12" name="Rectangle 11">
            <a:extLst>
              <a:ext uri="{FF2B5EF4-FFF2-40B4-BE49-F238E27FC236}">
                <a16:creationId xmlns:a16="http://schemas.microsoft.com/office/drawing/2014/main" id="{9834D26A-A136-C75D-DD5C-8D61755308B1}"/>
              </a:ext>
            </a:extLst>
          </p:cNvPr>
          <p:cNvSpPr/>
          <p:nvPr/>
        </p:nvSpPr>
        <p:spPr>
          <a:xfrm>
            <a:off x="7990390" y="1452468"/>
            <a:ext cx="2593229" cy="244105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buNone/>
            </a:pPr>
            <a:r>
              <a:rPr lang="en-US" sz="1400" dirty="0"/>
              <a:t>Split systems: field responsibility </a:t>
            </a:r>
          </a:p>
        </p:txBody>
      </p:sp>
    </p:spTree>
    <p:extLst>
      <p:ext uri="{BB962C8B-B14F-4D97-AF65-F5344CB8AC3E}">
        <p14:creationId xmlns:p14="http://schemas.microsoft.com/office/powerpoint/2010/main" val="916730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D0688B1-ABFA-BF9C-327F-0E26F326AD19}"/>
              </a:ext>
            </a:extLst>
          </p:cNvPr>
          <p:cNvSpPr>
            <a:spLocks noGrp="1"/>
          </p:cNvSpPr>
          <p:nvPr>
            <p:ph type="title"/>
          </p:nvPr>
        </p:nvSpPr>
        <p:spPr/>
        <p:txBody>
          <a:bodyPr/>
          <a:lstStyle/>
          <a:p>
            <a:r>
              <a:rPr lang="en-US" dirty="0"/>
              <a:t>R-454B Refrigerant System Service Procedures</a:t>
            </a:r>
          </a:p>
        </p:txBody>
      </p:sp>
      <p:sp>
        <p:nvSpPr>
          <p:cNvPr id="3" name="Text Placeholder 2">
            <a:extLst>
              <a:ext uri="{FF2B5EF4-FFF2-40B4-BE49-F238E27FC236}">
                <a16:creationId xmlns:a16="http://schemas.microsoft.com/office/drawing/2014/main" id="{C92F2849-F4AF-C361-2EC7-ED56365DBC08}"/>
              </a:ext>
            </a:extLst>
          </p:cNvPr>
          <p:cNvSpPr>
            <a:spLocks noGrp="1"/>
          </p:cNvSpPr>
          <p:nvPr>
            <p:ph type="body" sz="quarter" idx="15"/>
          </p:nvPr>
        </p:nvSpPr>
        <p:spPr/>
        <p:txBody>
          <a:bodyPr/>
          <a:lstStyle/>
          <a:p>
            <a:pPr marL="0" indent="0">
              <a:buNone/>
            </a:pPr>
            <a:r>
              <a:rPr lang="en-US" b="1">
                <a:solidFill>
                  <a:srgbClr val="A64241"/>
                </a:solidFill>
              </a:rPr>
              <a:t>Record the amount of R-454B used (and refrigerant recovered / reclaimed) </a:t>
            </a:r>
          </a:p>
          <a:p>
            <a:r>
              <a:rPr lang="en-US"/>
              <a:t>For </a:t>
            </a:r>
            <a:r>
              <a:rPr lang="en-US" dirty="0"/>
              <a:t>recordkeeping compliance and usage allocations</a:t>
            </a:r>
          </a:p>
        </p:txBody>
      </p:sp>
    </p:spTree>
    <p:extLst>
      <p:ext uri="{BB962C8B-B14F-4D97-AF65-F5344CB8AC3E}">
        <p14:creationId xmlns:p14="http://schemas.microsoft.com/office/powerpoint/2010/main" val="3737700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037EE5-8ABA-A5C9-A4FD-8C418C5D3095}"/>
              </a:ext>
            </a:extLst>
          </p:cNvPr>
          <p:cNvSpPr>
            <a:spLocks noGrp="1"/>
          </p:cNvSpPr>
          <p:nvPr>
            <p:ph type="title"/>
          </p:nvPr>
        </p:nvSpPr>
        <p:spPr/>
        <p:txBody>
          <a:bodyPr/>
          <a:lstStyle/>
          <a:p>
            <a:r>
              <a:rPr lang="en-US" dirty="0"/>
              <a:t>DO NOTs for any Refrigerant</a:t>
            </a:r>
          </a:p>
        </p:txBody>
      </p:sp>
      <p:sp>
        <p:nvSpPr>
          <p:cNvPr id="8" name="Rectangle 7">
            <a:extLst>
              <a:ext uri="{FF2B5EF4-FFF2-40B4-BE49-F238E27FC236}">
                <a16:creationId xmlns:a16="http://schemas.microsoft.com/office/drawing/2014/main" id="{E7FAF0B3-BBD6-11E1-B89B-C9FC26DDD0E1}"/>
              </a:ext>
            </a:extLst>
          </p:cNvPr>
          <p:cNvSpPr/>
          <p:nvPr/>
        </p:nvSpPr>
        <p:spPr>
          <a:xfrm>
            <a:off x="658855" y="2058213"/>
            <a:ext cx="1957125" cy="2132937"/>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DO NOT introduce air or any other oxidizer to the system </a:t>
            </a:r>
          </a:p>
          <a:p>
            <a:endParaRPr lang="en-US" sz="1600" dirty="0">
              <a:solidFill>
                <a:schemeClr val="tx1"/>
              </a:solidFill>
            </a:endParaRPr>
          </a:p>
          <a:p>
            <a:r>
              <a:rPr lang="en-US" sz="1100" dirty="0">
                <a:solidFill>
                  <a:schemeClr val="tx1"/>
                </a:solidFill>
              </a:rPr>
              <a:t>Air/oxygen + refrigerant + oil + pressure + heat = a hazardous mix</a:t>
            </a:r>
          </a:p>
          <a:p>
            <a:endParaRPr lang="en-US" sz="1400" dirty="0">
              <a:solidFill>
                <a:schemeClr val="tx1"/>
              </a:solidFill>
            </a:endParaRPr>
          </a:p>
        </p:txBody>
      </p:sp>
      <p:sp>
        <p:nvSpPr>
          <p:cNvPr id="9" name="Rectangle 8">
            <a:extLst>
              <a:ext uri="{FF2B5EF4-FFF2-40B4-BE49-F238E27FC236}">
                <a16:creationId xmlns:a16="http://schemas.microsoft.com/office/drawing/2014/main" id="{B3FF2819-46C0-5999-7D94-1C62543C5056}"/>
              </a:ext>
            </a:extLst>
          </p:cNvPr>
          <p:cNvSpPr/>
          <p:nvPr/>
        </p:nvSpPr>
        <p:spPr>
          <a:xfrm>
            <a:off x="2862692" y="2058213"/>
            <a:ext cx="1957125" cy="2132937"/>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DO NOT over-charge the system</a:t>
            </a:r>
          </a:p>
          <a:p>
            <a:endParaRPr lang="en-US" sz="1400" dirty="0">
              <a:solidFill>
                <a:schemeClr val="tx1"/>
              </a:solidFill>
            </a:endParaRPr>
          </a:p>
          <a:p>
            <a:r>
              <a:rPr lang="en-US" sz="1400" dirty="0">
                <a:solidFill>
                  <a:schemeClr val="tx1"/>
                </a:solidFill>
              </a:rPr>
              <a:t>Particularly for A2L refrigerants: has a negative influence on the Lower Flammability Limit concentration</a:t>
            </a:r>
          </a:p>
        </p:txBody>
      </p:sp>
      <p:sp>
        <p:nvSpPr>
          <p:cNvPr id="10" name="Rectangle 9">
            <a:extLst>
              <a:ext uri="{FF2B5EF4-FFF2-40B4-BE49-F238E27FC236}">
                <a16:creationId xmlns:a16="http://schemas.microsoft.com/office/drawing/2014/main" id="{ECE6F7C9-BAA2-02B1-AFE0-40D2C3208D48}"/>
              </a:ext>
            </a:extLst>
          </p:cNvPr>
          <p:cNvSpPr/>
          <p:nvPr/>
        </p:nvSpPr>
        <p:spPr>
          <a:xfrm>
            <a:off x="5066529" y="2058213"/>
            <a:ext cx="1957125" cy="2132937"/>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DO NOT over-fill refrigerant cylinders </a:t>
            </a:r>
            <a:endParaRPr lang="en-US" sz="1400" dirty="0">
              <a:solidFill>
                <a:schemeClr val="tx1"/>
              </a:solidFill>
            </a:endParaRPr>
          </a:p>
        </p:txBody>
      </p:sp>
      <p:sp>
        <p:nvSpPr>
          <p:cNvPr id="11" name="Rectangle 10">
            <a:extLst>
              <a:ext uri="{FF2B5EF4-FFF2-40B4-BE49-F238E27FC236}">
                <a16:creationId xmlns:a16="http://schemas.microsoft.com/office/drawing/2014/main" id="{7E0BE362-CC9D-E53E-1A5F-F57B7A867339}"/>
              </a:ext>
            </a:extLst>
          </p:cNvPr>
          <p:cNvSpPr/>
          <p:nvPr/>
        </p:nvSpPr>
        <p:spPr>
          <a:xfrm>
            <a:off x="7270366" y="2058212"/>
            <a:ext cx="1957125" cy="2132937"/>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DO NOT expose refrigerant cylinders to temperatures above 125°F (52°C)</a:t>
            </a:r>
          </a:p>
        </p:txBody>
      </p:sp>
      <p:sp>
        <p:nvSpPr>
          <p:cNvPr id="12" name="Rectangle 11">
            <a:extLst>
              <a:ext uri="{FF2B5EF4-FFF2-40B4-BE49-F238E27FC236}">
                <a16:creationId xmlns:a16="http://schemas.microsoft.com/office/drawing/2014/main" id="{9898F5A3-F8ED-B1B3-A7E7-9748BF713022}"/>
              </a:ext>
            </a:extLst>
          </p:cNvPr>
          <p:cNvSpPr/>
          <p:nvPr/>
        </p:nvSpPr>
        <p:spPr>
          <a:xfrm>
            <a:off x="9474203" y="2058212"/>
            <a:ext cx="1957125" cy="2132937"/>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DO NOT mix refrigerants</a:t>
            </a:r>
          </a:p>
        </p:txBody>
      </p:sp>
    </p:spTree>
    <p:extLst>
      <p:ext uri="{BB962C8B-B14F-4D97-AF65-F5344CB8AC3E}">
        <p14:creationId xmlns:p14="http://schemas.microsoft.com/office/powerpoint/2010/main" val="1294524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D3A50B-8668-D884-9DC8-6E77BADC6082}"/>
              </a:ext>
            </a:extLst>
          </p:cNvPr>
          <p:cNvSpPr>
            <a:spLocks noGrp="1"/>
          </p:cNvSpPr>
          <p:nvPr>
            <p:ph type="title"/>
          </p:nvPr>
        </p:nvSpPr>
        <p:spPr/>
        <p:txBody>
          <a:bodyPr/>
          <a:lstStyle/>
          <a:p>
            <a:r>
              <a:rPr lang="en-US" dirty="0"/>
              <a:t>R-454B Impact to Distribution and HVAC Contracting </a:t>
            </a:r>
            <a:br>
              <a:rPr lang="en-US" dirty="0"/>
            </a:br>
            <a:r>
              <a:rPr lang="en-US" sz="2000" dirty="0"/>
              <a:t>Navigating though Transition</a:t>
            </a:r>
            <a:endParaRPr lang="en-US" dirty="0"/>
          </a:p>
        </p:txBody>
      </p:sp>
      <p:sp>
        <p:nvSpPr>
          <p:cNvPr id="6" name="Rectangle 5">
            <a:extLst>
              <a:ext uri="{FF2B5EF4-FFF2-40B4-BE49-F238E27FC236}">
                <a16:creationId xmlns:a16="http://schemas.microsoft.com/office/drawing/2014/main" id="{803407E7-F598-41EC-82F8-346584BFE90B}"/>
              </a:ext>
            </a:extLst>
          </p:cNvPr>
          <p:cNvSpPr/>
          <p:nvPr/>
        </p:nvSpPr>
        <p:spPr>
          <a:xfrm>
            <a:off x="1605060" y="1741335"/>
            <a:ext cx="2593229" cy="898498"/>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buNone/>
            </a:pPr>
            <a:r>
              <a:rPr lang="en-US" sz="1600" dirty="0"/>
              <a:t>Clarify Local Uncertainties </a:t>
            </a:r>
          </a:p>
        </p:txBody>
      </p:sp>
      <p:sp>
        <p:nvSpPr>
          <p:cNvPr id="7" name="Rectangle 6">
            <a:extLst>
              <a:ext uri="{FF2B5EF4-FFF2-40B4-BE49-F238E27FC236}">
                <a16:creationId xmlns:a16="http://schemas.microsoft.com/office/drawing/2014/main" id="{35DB4E6F-CDEB-92DF-65F4-0F07FACDB4DB}"/>
              </a:ext>
            </a:extLst>
          </p:cNvPr>
          <p:cNvSpPr/>
          <p:nvPr/>
        </p:nvSpPr>
        <p:spPr>
          <a:xfrm>
            <a:off x="1605060" y="2639833"/>
            <a:ext cx="2593229" cy="2934031"/>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
            </a:pPr>
            <a:r>
              <a:rPr lang="en-US" sz="1600" dirty="0">
                <a:solidFill>
                  <a:schemeClr val="tx1"/>
                </a:solidFill>
              </a:rPr>
              <a:t>A2L refrigerant transport and storage</a:t>
            </a:r>
          </a:p>
          <a:p>
            <a:pPr marL="285750" indent="-285750">
              <a:buFont typeface="Wingdings" panose="05000000000000000000" pitchFamily="2" charset="2"/>
              <a:buChar char="§"/>
            </a:pPr>
            <a:r>
              <a:rPr lang="en-US" sz="1600" dirty="0">
                <a:solidFill>
                  <a:schemeClr val="tx1"/>
                </a:solidFill>
              </a:rPr>
              <a:t>Application codes and standards for equipment with A2L refrigerant </a:t>
            </a:r>
          </a:p>
          <a:p>
            <a:pPr marL="285750" indent="-285750">
              <a:buFont typeface="Wingdings" panose="05000000000000000000" pitchFamily="2" charset="2"/>
              <a:buChar char="§"/>
            </a:pPr>
            <a:r>
              <a:rPr lang="en-US" sz="1600" dirty="0">
                <a:solidFill>
                  <a:schemeClr val="tx1"/>
                </a:solidFill>
              </a:rPr>
              <a:t>Technician certification for A2L refrigerant handling</a:t>
            </a:r>
            <a:endParaRPr lang="en-US" sz="1100" dirty="0">
              <a:solidFill>
                <a:schemeClr val="tx1"/>
              </a:solidFill>
            </a:endParaRPr>
          </a:p>
          <a:p>
            <a:endParaRPr lang="en-US" sz="1400" dirty="0">
              <a:solidFill>
                <a:schemeClr val="tx1"/>
              </a:solidFill>
            </a:endParaRPr>
          </a:p>
        </p:txBody>
      </p:sp>
      <p:sp>
        <p:nvSpPr>
          <p:cNvPr id="8" name="Rectangle 7">
            <a:extLst>
              <a:ext uri="{FF2B5EF4-FFF2-40B4-BE49-F238E27FC236}">
                <a16:creationId xmlns:a16="http://schemas.microsoft.com/office/drawing/2014/main" id="{2BBC1205-5F98-496E-EFBC-C773121F44C9}"/>
              </a:ext>
            </a:extLst>
          </p:cNvPr>
          <p:cNvSpPr/>
          <p:nvPr/>
        </p:nvSpPr>
        <p:spPr>
          <a:xfrm>
            <a:off x="4890274" y="1741335"/>
            <a:ext cx="2593229" cy="898498"/>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en-US" sz="1600" dirty="0"/>
              <a:t>Reach out to Localized Resources </a:t>
            </a:r>
          </a:p>
        </p:txBody>
      </p:sp>
      <p:sp>
        <p:nvSpPr>
          <p:cNvPr id="9" name="Rectangle 8">
            <a:extLst>
              <a:ext uri="{FF2B5EF4-FFF2-40B4-BE49-F238E27FC236}">
                <a16:creationId xmlns:a16="http://schemas.microsoft.com/office/drawing/2014/main" id="{F5C5FE21-D464-E9C2-12EC-E3440A16D726}"/>
              </a:ext>
            </a:extLst>
          </p:cNvPr>
          <p:cNvSpPr/>
          <p:nvPr/>
        </p:nvSpPr>
        <p:spPr>
          <a:xfrm>
            <a:off x="4890274" y="2639833"/>
            <a:ext cx="2593229" cy="2934031"/>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
            </a:pPr>
            <a:r>
              <a:rPr lang="en-US" sz="1600" dirty="0">
                <a:solidFill>
                  <a:schemeClr val="tx1"/>
                </a:solidFill>
              </a:rPr>
              <a:t>Transportation, fire and building code authorities </a:t>
            </a:r>
          </a:p>
          <a:p>
            <a:pPr marL="285750" indent="-285750">
              <a:buFont typeface="Wingdings" panose="05000000000000000000" pitchFamily="2" charset="2"/>
              <a:buChar char="§"/>
            </a:pPr>
            <a:r>
              <a:rPr lang="en-US" sz="1600" dirty="0">
                <a:solidFill>
                  <a:schemeClr val="tx1"/>
                </a:solidFill>
              </a:rPr>
              <a:t>HVAC distribution and contracting organizations like HARDI, ACCA, etc. </a:t>
            </a:r>
            <a:endParaRPr lang="en-US" sz="1100" dirty="0">
              <a:solidFill>
                <a:schemeClr val="tx1"/>
              </a:solidFill>
            </a:endParaRPr>
          </a:p>
          <a:p>
            <a:endParaRPr lang="en-US" sz="1400" dirty="0">
              <a:solidFill>
                <a:schemeClr val="tx1"/>
              </a:solidFill>
            </a:endParaRPr>
          </a:p>
        </p:txBody>
      </p:sp>
      <p:sp>
        <p:nvSpPr>
          <p:cNvPr id="10" name="Rectangle 9">
            <a:extLst>
              <a:ext uri="{FF2B5EF4-FFF2-40B4-BE49-F238E27FC236}">
                <a16:creationId xmlns:a16="http://schemas.microsoft.com/office/drawing/2014/main" id="{493E3EFA-E22D-0A8B-168E-B1192723CAB5}"/>
              </a:ext>
            </a:extLst>
          </p:cNvPr>
          <p:cNvSpPr/>
          <p:nvPr/>
        </p:nvSpPr>
        <p:spPr>
          <a:xfrm>
            <a:off x="8175488" y="1741335"/>
            <a:ext cx="2593229" cy="898498"/>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en-US" sz="1600" dirty="0"/>
              <a:t>Prepare</a:t>
            </a:r>
          </a:p>
        </p:txBody>
      </p:sp>
      <p:sp>
        <p:nvSpPr>
          <p:cNvPr id="11" name="Rectangle 10">
            <a:extLst>
              <a:ext uri="{FF2B5EF4-FFF2-40B4-BE49-F238E27FC236}">
                <a16:creationId xmlns:a16="http://schemas.microsoft.com/office/drawing/2014/main" id="{1AF27B54-12EC-2478-5825-D871463F85B4}"/>
              </a:ext>
            </a:extLst>
          </p:cNvPr>
          <p:cNvSpPr/>
          <p:nvPr/>
        </p:nvSpPr>
        <p:spPr>
          <a:xfrm>
            <a:off x="8175488" y="2639833"/>
            <a:ext cx="2593229" cy="2934031"/>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
            </a:pPr>
            <a:r>
              <a:rPr lang="en-US" sz="1600" dirty="0">
                <a:solidFill>
                  <a:schemeClr val="tx1"/>
                </a:solidFill>
              </a:rPr>
              <a:t>Recordkeeping</a:t>
            </a:r>
          </a:p>
          <a:p>
            <a:pPr marL="285750" indent="-285750">
              <a:buFont typeface="Wingdings" panose="05000000000000000000" pitchFamily="2" charset="2"/>
              <a:buChar char="§"/>
            </a:pPr>
            <a:r>
              <a:rPr lang="en-US" sz="1600" dirty="0">
                <a:solidFill>
                  <a:schemeClr val="tx1"/>
                </a:solidFill>
              </a:rPr>
              <a:t>Technician A2L handling training/certification </a:t>
            </a:r>
          </a:p>
          <a:p>
            <a:pPr marL="285750" indent="-285750">
              <a:buFont typeface="Wingdings" panose="05000000000000000000" pitchFamily="2" charset="2"/>
              <a:buChar char="§"/>
            </a:pPr>
            <a:r>
              <a:rPr lang="en-US" sz="1600" dirty="0">
                <a:solidFill>
                  <a:schemeClr val="tx1"/>
                </a:solidFill>
              </a:rPr>
              <a:t>Tools and equipment rated for A2L refrigerant use </a:t>
            </a:r>
          </a:p>
          <a:p>
            <a:pPr marL="285750" indent="-285750">
              <a:buFont typeface="Wingdings" panose="05000000000000000000" pitchFamily="2" charset="2"/>
              <a:buChar char="§"/>
            </a:pPr>
            <a:r>
              <a:rPr lang="en-US" sz="1600" dirty="0">
                <a:solidFill>
                  <a:schemeClr val="tx1"/>
                </a:solidFill>
              </a:rPr>
              <a:t>Response to homeowner/end-user concerns for flammable refrigerant </a:t>
            </a:r>
            <a:endParaRPr lang="en-US" sz="1100" dirty="0">
              <a:solidFill>
                <a:schemeClr val="tx1"/>
              </a:solidFill>
            </a:endParaRPr>
          </a:p>
        </p:txBody>
      </p:sp>
    </p:spTree>
    <p:extLst>
      <p:ext uri="{BB962C8B-B14F-4D97-AF65-F5344CB8AC3E}">
        <p14:creationId xmlns:p14="http://schemas.microsoft.com/office/powerpoint/2010/main" val="4026087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3B48F0D-21A6-3130-8939-0FE572AEA268}"/>
              </a:ext>
            </a:extLst>
          </p:cNvPr>
          <p:cNvSpPr>
            <a:spLocks noGrp="1"/>
          </p:cNvSpPr>
          <p:nvPr>
            <p:ph type="title"/>
          </p:nvPr>
        </p:nvSpPr>
        <p:spPr/>
        <p:txBody>
          <a:bodyPr/>
          <a:lstStyle/>
          <a:p>
            <a:r>
              <a:rPr lang="en-US" dirty="0"/>
              <a:t>Regulations Impacting Manufacturing</a:t>
            </a:r>
          </a:p>
        </p:txBody>
      </p:sp>
      <p:sp>
        <p:nvSpPr>
          <p:cNvPr id="11" name="Text Placeholder 2">
            <a:extLst>
              <a:ext uri="{FF2B5EF4-FFF2-40B4-BE49-F238E27FC236}">
                <a16:creationId xmlns:a16="http://schemas.microsoft.com/office/drawing/2014/main" id="{8DE90F91-C926-C5EB-193C-EDB4AA510DCB}"/>
              </a:ext>
            </a:extLst>
          </p:cNvPr>
          <p:cNvSpPr>
            <a:spLocks noGrp="1"/>
          </p:cNvSpPr>
          <p:nvPr>
            <p:ph type="body" sz="quarter" idx="15"/>
          </p:nvPr>
        </p:nvSpPr>
        <p:spPr>
          <a:xfrm>
            <a:off x="460072" y="1268413"/>
            <a:ext cx="11289015" cy="2160587"/>
          </a:xfrm>
        </p:spPr>
        <p:txBody>
          <a:bodyPr/>
          <a:lstStyle/>
          <a:p>
            <a:r>
              <a:rPr lang="en-US" dirty="0">
                <a:solidFill>
                  <a:schemeClr val="tx1"/>
                </a:solidFill>
              </a:rPr>
              <a:t>Ducted Systems will not manufacture R-410A products after 12/31/2024; will begin phase-in of R-454B products prior to the cut-off date</a:t>
            </a:r>
          </a:p>
          <a:p>
            <a:pPr lvl="2"/>
            <a:endParaRPr lang="en-US" dirty="0">
              <a:solidFill>
                <a:schemeClr val="tx1"/>
              </a:solidFill>
            </a:endParaRPr>
          </a:p>
          <a:p>
            <a:pPr lvl="1"/>
            <a:r>
              <a:rPr lang="en-US" dirty="0">
                <a:solidFill>
                  <a:schemeClr val="tx1"/>
                </a:solidFill>
              </a:rPr>
              <a:t>Later in the presentation: the AIM Act (US) also has provisions that impact distribution and contracting</a:t>
            </a:r>
          </a:p>
          <a:p>
            <a:pPr lvl="2"/>
            <a:endParaRPr lang="en-US" dirty="0">
              <a:solidFill>
                <a:schemeClr val="tx1"/>
              </a:solidFill>
            </a:endParaRPr>
          </a:p>
          <a:p>
            <a:pPr lvl="1"/>
            <a:r>
              <a:rPr lang="en-US" dirty="0">
                <a:solidFill>
                  <a:schemeClr val="tx1"/>
                </a:solidFill>
              </a:rPr>
              <a:t>Canada: Beside the change to R-454B, ODSHAR amendments do not address distribution and HVAC contracting practices</a:t>
            </a:r>
          </a:p>
          <a:p>
            <a:pPr lvl="2"/>
            <a:r>
              <a:rPr lang="en-US" dirty="0">
                <a:solidFill>
                  <a:schemeClr val="tx1"/>
                </a:solidFill>
              </a:rPr>
              <a:t>There are other industry regulations that parallel much of the discussion of US regulations</a:t>
            </a:r>
          </a:p>
        </p:txBody>
      </p:sp>
    </p:spTree>
    <p:extLst>
      <p:ext uri="{BB962C8B-B14F-4D97-AF65-F5344CB8AC3E}">
        <p14:creationId xmlns:p14="http://schemas.microsoft.com/office/powerpoint/2010/main" val="1084141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2" end="2"/>
                                            </p:txEl>
                                          </p:spTgt>
                                        </p:tgtEl>
                                        <p:attrNameLst>
                                          <p:attrName>style.visibility</p:attrName>
                                        </p:attrNameLst>
                                      </p:cBhvr>
                                      <p:to>
                                        <p:strVal val="visible"/>
                                      </p:to>
                                    </p:set>
                                    <p:animEffect transition="in" filter="fade">
                                      <p:cBhvr>
                                        <p:cTn id="7" dur="500"/>
                                        <p:tgtEl>
                                          <p:spTgt spid="11">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xEl>
                                              <p:pRg st="4" end="4"/>
                                            </p:txEl>
                                          </p:spTgt>
                                        </p:tgtEl>
                                        <p:attrNameLst>
                                          <p:attrName>style.visibility</p:attrName>
                                        </p:attrNameLst>
                                      </p:cBhvr>
                                      <p:to>
                                        <p:strVal val="visible"/>
                                      </p:to>
                                    </p:set>
                                    <p:animEffect transition="in" filter="fade">
                                      <p:cBhvr>
                                        <p:cTn id="12" dur="500"/>
                                        <p:tgtEl>
                                          <p:spTgt spid="11">
                                            <p:txEl>
                                              <p:pRg st="4" end="4"/>
                                            </p:txEl>
                                          </p:spTgt>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1">
                                            <p:txEl>
                                              <p:pRg st="5" end="5"/>
                                            </p:txEl>
                                          </p:spTgt>
                                        </p:tgtEl>
                                        <p:attrNameLst>
                                          <p:attrName>style.visibility</p:attrName>
                                        </p:attrNameLst>
                                      </p:cBhvr>
                                      <p:to>
                                        <p:strVal val="visible"/>
                                      </p:to>
                                    </p:set>
                                    <p:animEffect transition="in" filter="fade">
                                      <p:cBhvr>
                                        <p:cTn id="16" dur="500"/>
                                        <p:tgtEl>
                                          <p:spTgt spid="1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96CC9-F488-CDE8-EEA4-2E45DCBA6934}"/>
              </a:ext>
            </a:extLst>
          </p:cNvPr>
          <p:cNvSpPr>
            <a:spLocks noGrp="1"/>
          </p:cNvSpPr>
          <p:nvPr>
            <p:ph type="title"/>
          </p:nvPr>
        </p:nvSpPr>
        <p:spPr/>
        <p:txBody>
          <a:bodyPr/>
          <a:lstStyle/>
          <a:p>
            <a:r>
              <a:rPr lang="en-US" dirty="0"/>
              <a:t>Refrigerant R-454B References and Aids</a:t>
            </a:r>
          </a:p>
        </p:txBody>
      </p:sp>
      <p:sp>
        <p:nvSpPr>
          <p:cNvPr id="3" name="Text Placeholder 2">
            <a:extLst>
              <a:ext uri="{FF2B5EF4-FFF2-40B4-BE49-F238E27FC236}">
                <a16:creationId xmlns:a16="http://schemas.microsoft.com/office/drawing/2014/main" id="{4DDA20B5-1C42-FE07-3F4F-6E427158BD77}"/>
              </a:ext>
            </a:extLst>
          </p:cNvPr>
          <p:cNvSpPr>
            <a:spLocks noGrp="1"/>
          </p:cNvSpPr>
          <p:nvPr>
            <p:ph type="body" sz="quarter" idx="15"/>
          </p:nvPr>
        </p:nvSpPr>
        <p:spPr/>
        <p:txBody>
          <a:bodyPr/>
          <a:lstStyle/>
          <a:p>
            <a:r>
              <a:rPr lang="en-US" dirty="0"/>
              <a:t>Included in handouts </a:t>
            </a:r>
          </a:p>
          <a:p>
            <a:pPr lvl="1"/>
            <a:r>
              <a:rPr lang="en-US" dirty="0"/>
              <a:t>JCI Refrigerant R-454B White Paper </a:t>
            </a:r>
          </a:p>
          <a:p>
            <a:pPr lvl="1"/>
            <a:r>
              <a:rPr lang="en-US" dirty="0"/>
              <a:t>R-454B MSDS sheet from Chemours</a:t>
            </a:r>
          </a:p>
          <a:p>
            <a:pPr lvl="1"/>
            <a:r>
              <a:rPr lang="en-US" dirty="0"/>
              <a:t>R-454B End-user Q&amp;A</a:t>
            </a:r>
          </a:p>
          <a:p>
            <a:pPr lvl="1"/>
            <a:endParaRPr lang="en-US" dirty="0"/>
          </a:p>
          <a:p>
            <a:r>
              <a:rPr lang="en-US" dirty="0"/>
              <a:t>[upcoming] in DS Solutions mobile app</a:t>
            </a:r>
          </a:p>
          <a:p>
            <a:pPr lvl="1"/>
            <a:r>
              <a:rPr lang="en-US" dirty="0"/>
              <a:t>RDS (Refrigerant Detection System / Lower Flammability Limit concentration) calculator</a:t>
            </a:r>
          </a:p>
          <a:p>
            <a:pPr lvl="2"/>
            <a:r>
              <a:rPr lang="en-US" dirty="0"/>
              <a:t>Also, RDS calculator online in Solution Navigator</a:t>
            </a:r>
          </a:p>
          <a:p>
            <a:pPr lvl="1"/>
            <a:r>
              <a:rPr lang="en-US" dirty="0"/>
              <a:t>R-454B Superheat / </a:t>
            </a:r>
            <a:r>
              <a:rPr lang="en-US" dirty="0" err="1"/>
              <a:t>Subcool</a:t>
            </a:r>
            <a:r>
              <a:rPr lang="en-US" dirty="0"/>
              <a:t> calculator</a:t>
            </a:r>
          </a:p>
          <a:p>
            <a:pPr lvl="1"/>
            <a:endParaRPr lang="en-US" dirty="0"/>
          </a:p>
          <a:p>
            <a:r>
              <a:rPr lang="en-US" dirty="0"/>
              <a:t>[upcoming] Ducted Systems R-454B split system piping calculator</a:t>
            </a:r>
            <a:endParaRPr lang="en-US" sz="1400" dirty="0"/>
          </a:p>
          <a:p>
            <a:r>
              <a:rPr lang="en-US" dirty="0"/>
              <a:t>Recommended: Danfoss Ref Tools mobile app</a:t>
            </a:r>
          </a:p>
          <a:p>
            <a:pPr lvl="1"/>
            <a:r>
              <a:rPr lang="en-US" dirty="0"/>
              <a:t>R-454B pressure / temperature and data in Ref Slider section</a:t>
            </a:r>
          </a:p>
          <a:p>
            <a:endParaRPr lang="en-US" dirty="0"/>
          </a:p>
        </p:txBody>
      </p:sp>
      <p:pic>
        <p:nvPicPr>
          <p:cNvPr id="4" name="Picture 3">
            <a:extLst>
              <a:ext uri="{FF2B5EF4-FFF2-40B4-BE49-F238E27FC236}">
                <a16:creationId xmlns:a16="http://schemas.microsoft.com/office/drawing/2014/main" id="{7C465D8A-6BA3-C4D0-8DBD-A3D284788CC1}"/>
              </a:ext>
            </a:extLst>
          </p:cNvPr>
          <p:cNvPicPr>
            <a:picLocks noChangeAspect="1"/>
          </p:cNvPicPr>
          <p:nvPr/>
        </p:nvPicPr>
        <p:blipFill>
          <a:blip r:embed="rId2"/>
          <a:stretch>
            <a:fillRect/>
          </a:stretch>
        </p:blipFill>
        <p:spPr>
          <a:xfrm>
            <a:off x="8203223" y="1172861"/>
            <a:ext cx="3710354" cy="5460521"/>
          </a:xfrm>
          <a:prstGeom prst="rect">
            <a:avLst/>
          </a:prstGeom>
        </p:spPr>
      </p:pic>
    </p:spTree>
    <p:extLst>
      <p:ext uri="{BB962C8B-B14F-4D97-AF65-F5344CB8AC3E}">
        <p14:creationId xmlns:p14="http://schemas.microsoft.com/office/powerpoint/2010/main" val="3994270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3D9DDC8-7223-0B44-BA63-BB702770AF40}"/>
              </a:ext>
            </a:extLst>
          </p:cNvPr>
          <p:cNvSpPr>
            <a:spLocks noGrp="1"/>
          </p:cNvSpPr>
          <p:nvPr>
            <p:ph type="title"/>
          </p:nvPr>
        </p:nvSpPr>
        <p:spPr>
          <a:xfrm>
            <a:off x="473735" y="2766218"/>
            <a:ext cx="10696575" cy="1325563"/>
          </a:xfrm>
        </p:spPr>
        <p:txBody>
          <a:bodyPr/>
          <a:lstStyle/>
          <a:p>
            <a:r>
              <a:rPr lang="en-US" sz="4000" dirty="0"/>
              <a:t>Questions</a:t>
            </a:r>
          </a:p>
        </p:txBody>
      </p:sp>
    </p:spTree>
    <p:extLst>
      <p:ext uri="{BB962C8B-B14F-4D97-AF65-F5344CB8AC3E}">
        <p14:creationId xmlns:p14="http://schemas.microsoft.com/office/powerpoint/2010/main" val="33751860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2B7D7-AEA6-8CCD-C7A1-D59D28F490AB}"/>
              </a:ext>
            </a:extLst>
          </p:cNvPr>
          <p:cNvSpPr>
            <a:spLocks noGrp="1"/>
          </p:cNvSpPr>
          <p:nvPr>
            <p:ph type="title"/>
          </p:nvPr>
        </p:nvSpPr>
        <p:spPr/>
        <p:txBody>
          <a:bodyPr/>
          <a:lstStyle/>
          <a:p>
            <a:r>
              <a:rPr lang="en-US" dirty="0"/>
              <a:t>R-454B FAQs</a:t>
            </a:r>
          </a:p>
        </p:txBody>
      </p:sp>
      <p:sp>
        <p:nvSpPr>
          <p:cNvPr id="3" name="Text Placeholder 2">
            <a:extLst>
              <a:ext uri="{FF2B5EF4-FFF2-40B4-BE49-F238E27FC236}">
                <a16:creationId xmlns:a16="http://schemas.microsoft.com/office/drawing/2014/main" id="{5CABD20E-1BEE-5CB3-FD71-08871CF96761}"/>
              </a:ext>
            </a:extLst>
          </p:cNvPr>
          <p:cNvSpPr>
            <a:spLocks noGrp="1"/>
          </p:cNvSpPr>
          <p:nvPr>
            <p:ph type="body" sz="quarter" idx="15"/>
          </p:nvPr>
        </p:nvSpPr>
        <p:spPr/>
        <p:txBody>
          <a:bodyPr/>
          <a:lstStyle/>
          <a:p>
            <a:pPr marL="0" indent="0">
              <a:buNone/>
            </a:pPr>
            <a:r>
              <a:rPr lang="en-US" dirty="0">
                <a:solidFill>
                  <a:srgbClr val="C00000"/>
                </a:solidFill>
              </a:rPr>
              <a:t>Will R-454B explode?</a:t>
            </a:r>
          </a:p>
          <a:p>
            <a:r>
              <a:rPr lang="en-US" dirty="0"/>
              <a:t>Due to the slow burning velocity, it is unlikely that R-454B will explode</a:t>
            </a:r>
          </a:p>
          <a:p>
            <a:endParaRPr lang="en-US" dirty="0"/>
          </a:p>
          <a:p>
            <a:pPr marL="0" indent="0">
              <a:buNone/>
            </a:pPr>
            <a:r>
              <a:rPr lang="en-US" dirty="0">
                <a:solidFill>
                  <a:srgbClr val="C00000"/>
                </a:solidFill>
              </a:rPr>
              <a:t>Could there be increased liability risk with a flammable refrigerant?</a:t>
            </a:r>
          </a:p>
          <a:p>
            <a:r>
              <a:rPr lang="en-US" dirty="0"/>
              <a:t>Yes, but the risk is minimized when:</a:t>
            </a:r>
          </a:p>
          <a:p>
            <a:pPr lvl="1"/>
            <a:r>
              <a:rPr lang="en-US" dirty="0"/>
              <a:t>The equipment manufacturer’s instructions are followed</a:t>
            </a:r>
          </a:p>
          <a:p>
            <a:pPr lvl="1"/>
            <a:r>
              <a:rPr lang="en-US" dirty="0"/>
              <a:t>There is adherence to codes and standards</a:t>
            </a:r>
          </a:p>
          <a:p>
            <a:pPr lvl="1"/>
            <a:r>
              <a:rPr lang="en-US" dirty="0"/>
              <a:t>Proper installation and service procedures are used</a:t>
            </a:r>
          </a:p>
          <a:p>
            <a:endParaRPr lang="en-US" dirty="0"/>
          </a:p>
          <a:p>
            <a:pPr marL="0" indent="0">
              <a:buNone/>
            </a:pPr>
            <a:r>
              <a:rPr lang="en-US" dirty="0">
                <a:solidFill>
                  <a:srgbClr val="C00000"/>
                </a:solidFill>
              </a:rPr>
              <a:t>“C’mon, I’ve been </a:t>
            </a:r>
            <a:r>
              <a:rPr lang="en-US" dirty="0" err="1">
                <a:solidFill>
                  <a:srgbClr val="C00000"/>
                </a:solidFill>
              </a:rPr>
              <a:t>doin</a:t>
            </a:r>
            <a:r>
              <a:rPr lang="en-US" dirty="0">
                <a:solidFill>
                  <a:srgbClr val="C00000"/>
                </a:solidFill>
              </a:rPr>
              <a:t>’ this for __ years, why’s R-454B a big deal?”</a:t>
            </a:r>
          </a:p>
          <a:p>
            <a:r>
              <a:rPr lang="en-US" dirty="0"/>
              <a:t>Never become complacent about proper procedures and safety practices</a:t>
            </a:r>
          </a:p>
          <a:p>
            <a:pPr lvl="1"/>
            <a:r>
              <a:rPr lang="en-US" dirty="0"/>
              <a:t>Elevated need for regulatory compliance in HVAC application, installation and service</a:t>
            </a:r>
          </a:p>
          <a:p>
            <a:pPr lvl="1"/>
            <a:r>
              <a:rPr lang="en-US" dirty="0"/>
              <a:t>Awareness that flammable refrigerants introduce another potential hazard to our workplace helps to keep everyone safe</a:t>
            </a:r>
          </a:p>
          <a:p>
            <a:endParaRPr lang="en-US" dirty="0"/>
          </a:p>
        </p:txBody>
      </p:sp>
    </p:spTree>
    <p:extLst>
      <p:ext uri="{BB962C8B-B14F-4D97-AF65-F5344CB8AC3E}">
        <p14:creationId xmlns:p14="http://schemas.microsoft.com/office/powerpoint/2010/main" val="3229464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par>
                          <p:cTn id="23" fill="hold">
                            <p:stCondLst>
                              <p:cond delay="500"/>
                            </p:stCondLst>
                            <p:childTnLst>
                              <p:par>
                                <p:cTn id="24" presetID="10" presetClass="entr" presetSubtype="0" fill="hold" nodeType="after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childTnLst>
                          </p:cTn>
                        </p:par>
                        <p:par>
                          <p:cTn id="27" fill="hold">
                            <p:stCondLst>
                              <p:cond delay="1000"/>
                            </p:stCondLst>
                            <p:childTnLst>
                              <p:par>
                                <p:cTn id="28" presetID="10" presetClass="entr" presetSubtype="0" fill="hold" nodeType="after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fade">
                                      <p:cBhvr>
                                        <p:cTn id="30" dur="500"/>
                                        <p:tgtEl>
                                          <p:spTgt spid="3">
                                            <p:txEl>
                                              <p:pRg st="6" end="6"/>
                                            </p:txEl>
                                          </p:spTgt>
                                        </p:tgtEl>
                                      </p:cBhvr>
                                    </p:animEffect>
                                  </p:childTnLst>
                                </p:cTn>
                              </p:par>
                            </p:childTnLst>
                          </p:cTn>
                        </p:par>
                        <p:par>
                          <p:cTn id="31" fill="hold">
                            <p:stCondLst>
                              <p:cond delay="1500"/>
                            </p:stCondLst>
                            <p:childTnLst>
                              <p:par>
                                <p:cTn id="32" presetID="10" presetClass="entr" presetSubtype="0" fill="hold" nodeType="afterEffect">
                                  <p:stCondLst>
                                    <p:cond delay="0"/>
                                  </p:stCondLst>
                                  <p:childTnLst>
                                    <p:set>
                                      <p:cBhvr>
                                        <p:cTn id="33" dur="1" fill="hold">
                                          <p:stCondLst>
                                            <p:cond delay="0"/>
                                          </p:stCondLst>
                                        </p:cTn>
                                        <p:tgtEl>
                                          <p:spTgt spid="3">
                                            <p:txEl>
                                              <p:pRg st="7" end="7"/>
                                            </p:txEl>
                                          </p:spTgt>
                                        </p:tgtEl>
                                        <p:attrNameLst>
                                          <p:attrName>style.visibility</p:attrName>
                                        </p:attrNameLst>
                                      </p:cBhvr>
                                      <p:to>
                                        <p:strVal val="visible"/>
                                      </p:to>
                                    </p:set>
                                    <p:animEffect transition="in" filter="fade">
                                      <p:cBhvr>
                                        <p:cTn id="34" dur="500"/>
                                        <p:tgtEl>
                                          <p:spTgt spid="3">
                                            <p:txEl>
                                              <p:pRg st="7" end="7"/>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animEffect transition="in" filter="fade">
                                      <p:cBhvr>
                                        <p:cTn id="39" dur="500"/>
                                        <p:tgtEl>
                                          <p:spTgt spid="3">
                                            <p:txEl>
                                              <p:pRg st="9" end="9"/>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3">
                                            <p:txEl>
                                              <p:pRg st="10" end="10"/>
                                            </p:txEl>
                                          </p:spTgt>
                                        </p:tgtEl>
                                        <p:attrNameLst>
                                          <p:attrName>style.visibility</p:attrName>
                                        </p:attrNameLst>
                                      </p:cBhvr>
                                      <p:to>
                                        <p:strVal val="visible"/>
                                      </p:to>
                                    </p:set>
                                    <p:animEffect transition="in" filter="fade">
                                      <p:cBhvr>
                                        <p:cTn id="44" dur="500"/>
                                        <p:tgtEl>
                                          <p:spTgt spid="3">
                                            <p:txEl>
                                              <p:pRg st="10" end="10"/>
                                            </p:txEl>
                                          </p:spTgt>
                                        </p:tgtEl>
                                      </p:cBhvr>
                                    </p:animEffect>
                                  </p:childTnLst>
                                </p:cTn>
                              </p:par>
                            </p:childTnLst>
                          </p:cTn>
                        </p:par>
                        <p:par>
                          <p:cTn id="45" fill="hold">
                            <p:stCondLst>
                              <p:cond delay="500"/>
                            </p:stCondLst>
                            <p:childTnLst>
                              <p:par>
                                <p:cTn id="46" presetID="10" presetClass="entr" presetSubtype="0" fill="hold" nodeType="afterEffect">
                                  <p:stCondLst>
                                    <p:cond delay="0"/>
                                  </p:stCondLst>
                                  <p:childTnLst>
                                    <p:set>
                                      <p:cBhvr>
                                        <p:cTn id="47" dur="1" fill="hold">
                                          <p:stCondLst>
                                            <p:cond delay="0"/>
                                          </p:stCondLst>
                                        </p:cTn>
                                        <p:tgtEl>
                                          <p:spTgt spid="3">
                                            <p:txEl>
                                              <p:pRg st="11" end="11"/>
                                            </p:txEl>
                                          </p:spTgt>
                                        </p:tgtEl>
                                        <p:attrNameLst>
                                          <p:attrName>style.visibility</p:attrName>
                                        </p:attrNameLst>
                                      </p:cBhvr>
                                      <p:to>
                                        <p:strVal val="visible"/>
                                      </p:to>
                                    </p:set>
                                    <p:animEffect transition="in" filter="fade">
                                      <p:cBhvr>
                                        <p:cTn id="48" dur="500"/>
                                        <p:tgtEl>
                                          <p:spTgt spid="3">
                                            <p:txEl>
                                              <p:pRg st="11" end="11"/>
                                            </p:txEl>
                                          </p:spTgt>
                                        </p:tgtEl>
                                      </p:cBhvr>
                                    </p:animEffect>
                                  </p:childTnLst>
                                </p:cTn>
                              </p:par>
                            </p:childTnLst>
                          </p:cTn>
                        </p:par>
                        <p:par>
                          <p:cTn id="49" fill="hold">
                            <p:stCondLst>
                              <p:cond delay="1000"/>
                            </p:stCondLst>
                            <p:childTnLst>
                              <p:par>
                                <p:cTn id="50" presetID="10" presetClass="entr" presetSubtype="0" fill="hold" nodeType="afterEffect">
                                  <p:stCondLst>
                                    <p:cond delay="0"/>
                                  </p:stCondLst>
                                  <p:childTnLst>
                                    <p:set>
                                      <p:cBhvr>
                                        <p:cTn id="51" dur="1" fill="hold">
                                          <p:stCondLst>
                                            <p:cond delay="0"/>
                                          </p:stCondLst>
                                        </p:cTn>
                                        <p:tgtEl>
                                          <p:spTgt spid="3">
                                            <p:txEl>
                                              <p:pRg st="12" end="12"/>
                                            </p:txEl>
                                          </p:spTgt>
                                        </p:tgtEl>
                                        <p:attrNameLst>
                                          <p:attrName>style.visibility</p:attrName>
                                        </p:attrNameLst>
                                      </p:cBhvr>
                                      <p:to>
                                        <p:strVal val="visible"/>
                                      </p:to>
                                    </p:set>
                                    <p:animEffect transition="in" filter="fade">
                                      <p:cBhvr>
                                        <p:cTn id="52"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2B7D7-AEA6-8CCD-C7A1-D59D28F490AB}"/>
              </a:ext>
            </a:extLst>
          </p:cNvPr>
          <p:cNvSpPr>
            <a:spLocks noGrp="1"/>
          </p:cNvSpPr>
          <p:nvPr>
            <p:ph type="title"/>
          </p:nvPr>
        </p:nvSpPr>
        <p:spPr/>
        <p:txBody>
          <a:bodyPr/>
          <a:lstStyle/>
          <a:p>
            <a:r>
              <a:rPr lang="en-US" dirty="0"/>
              <a:t>R-454B FAQs</a:t>
            </a:r>
          </a:p>
        </p:txBody>
      </p:sp>
      <p:sp>
        <p:nvSpPr>
          <p:cNvPr id="3" name="Text Placeholder 2">
            <a:extLst>
              <a:ext uri="{FF2B5EF4-FFF2-40B4-BE49-F238E27FC236}">
                <a16:creationId xmlns:a16="http://schemas.microsoft.com/office/drawing/2014/main" id="{5CABD20E-1BEE-5CB3-FD71-08871CF96761}"/>
              </a:ext>
            </a:extLst>
          </p:cNvPr>
          <p:cNvSpPr>
            <a:spLocks noGrp="1"/>
          </p:cNvSpPr>
          <p:nvPr>
            <p:ph type="body" sz="quarter" idx="15"/>
          </p:nvPr>
        </p:nvSpPr>
        <p:spPr/>
        <p:txBody>
          <a:bodyPr/>
          <a:lstStyle/>
          <a:p>
            <a:pPr marL="0" indent="0">
              <a:buNone/>
            </a:pPr>
            <a:r>
              <a:rPr lang="en-US" dirty="0">
                <a:solidFill>
                  <a:srgbClr val="C00000"/>
                </a:solidFill>
              </a:rPr>
              <a:t>Is the change to R-454B temporary – will we need to go to another refrigerant in a few years?</a:t>
            </a:r>
          </a:p>
          <a:p>
            <a:r>
              <a:rPr lang="en-US" dirty="0"/>
              <a:t>Current indications are that R-454B will be in use for the next decade</a:t>
            </a:r>
          </a:p>
          <a:p>
            <a:endParaRPr lang="en-US" dirty="0"/>
          </a:p>
          <a:p>
            <a:pPr marL="0" indent="0">
              <a:buNone/>
            </a:pPr>
            <a:r>
              <a:rPr lang="en-US" dirty="0">
                <a:solidFill>
                  <a:srgbClr val="C00000"/>
                </a:solidFill>
              </a:rPr>
              <a:t>What happens after that?</a:t>
            </a:r>
          </a:p>
          <a:p>
            <a:r>
              <a:rPr lang="en-US" dirty="0"/>
              <a:t>It is impossible to predict the future exactly, but the indications are that in 2036 new equipment will use refrigerant that has ultra low or 0 GWP</a:t>
            </a:r>
          </a:p>
          <a:p>
            <a:endParaRPr lang="en-US" dirty="0"/>
          </a:p>
          <a:p>
            <a:pPr marL="0" indent="0">
              <a:buNone/>
            </a:pPr>
            <a:r>
              <a:rPr lang="en-US" dirty="0">
                <a:solidFill>
                  <a:srgbClr val="C00000"/>
                </a:solidFill>
              </a:rPr>
              <a:t>Why not use ultra low or 0 GWP refrigerant now?</a:t>
            </a:r>
          </a:p>
          <a:p>
            <a:r>
              <a:rPr lang="en-US" dirty="0"/>
              <a:t>The ultra low or 0 GWP A/C refrigerants currently available have issues</a:t>
            </a:r>
          </a:p>
          <a:p>
            <a:pPr lvl="1"/>
            <a:r>
              <a:rPr lang="en-US" dirty="0"/>
              <a:t>Increased flammability (example: propane)</a:t>
            </a:r>
          </a:p>
          <a:p>
            <a:pPr lvl="1"/>
            <a:r>
              <a:rPr lang="en-US" dirty="0"/>
              <a:t>Toxicity (example: ammonia)</a:t>
            </a:r>
          </a:p>
          <a:p>
            <a:pPr lvl="1"/>
            <a:r>
              <a:rPr lang="en-US" dirty="0"/>
              <a:t>Performance / technology limitations (example: carbon dioxide)</a:t>
            </a:r>
          </a:p>
        </p:txBody>
      </p:sp>
    </p:spTree>
    <p:extLst>
      <p:ext uri="{BB962C8B-B14F-4D97-AF65-F5344CB8AC3E}">
        <p14:creationId xmlns:p14="http://schemas.microsoft.com/office/powerpoint/2010/main" val="377608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childTnLst>
                          </p:cTn>
                        </p:par>
                        <p:par>
                          <p:cTn id="33" fill="hold">
                            <p:stCondLst>
                              <p:cond delay="500"/>
                            </p:stCondLst>
                            <p:childTnLst>
                              <p:par>
                                <p:cTn id="34" presetID="10" presetClass="entr" presetSubtype="0" fill="hold" nodeType="afterEffect">
                                  <p:stCondLst>
                                    <p:cond delay="0"/>
                                  </p:stCondLst>
                                  <p:childTnLst>
                                    <p:set>
                                      <p:cBhvr>
                                        <p:cTn id="35" dur="1" fill="hold">
                                          <p:stCondLst>
                                            <p:cond delay="0"/>
                                          </p:stCondLst>
                                        </p:cTn>
                                        <p:tgtEl>
                                          <p:spTgt spid="3">
                                            <p:txEl>
                                              <p:pRg st="8" end="8"/>
                                            </p:txEl>
                                          </p:spTgt>
                                        </p:tgtEl>
                                        <p:attrNameLst>
                                          <p:attrName>style.visibility</p:attrName>
                                        </p:attrNameLst>
                                      </p:cBhvr>
                                      <p:to>
                                        <p:strVal val="visible"/>
                                      </p:to>
                                    </p:set>
                                    <p:animEffect transition="in" filter="fade">
                                      <p:cBhvr>
                                        <p:cTn id="36" dur="500"/>
                                        <p:tgtEl>
                                          <p:spTgt spid="3">
                                            <p:txEl>
                                              <p:pRg st="8" end="8"/>
                                            </p:txEl>
                                          </p:spTgt>
                                        </p:tgtEl>
                                      </p:cBhvr>
                                    </p:animEffect>
                                  </p:childTnLst>
                                </p:cTn>
                              </p:par>
                            </p:childTnLst>
                          </p:cTn>
                        </p:par>
                        <p:par>
                          <p:cTn id="37" fill="hold">
                            <p:stCondLst>
                              <p:cond delay="1000"/>
                            </p:stCondLst>
                            <p:childTnLst>
                              <p:par>
                                <p:cTn id="38" presetID="10" presetClass="entr" presetSubtype="0" fill="hold" nodeType="afterEffect">
                                  <p:stCondLst>
                                    <p:cond delay="0"/>
                                  </p:stCondLst>
                                  <p:childTnLst>
                                    <p:set>
                                      <p:cBhvr>
                                        <p:cTn id="39" dur="1" fill="hold">
                                          <p:stCondLst>
                                            <p:cond delay="0"/>
                                          </p:stCondLst>
                                        </p:cTn>
                                        <p:tgtEl>
                                          <p:spTgt spid="3">
                                            <p:txEl>
                                              <p:pRg st="9" end="9"/>
                                            </p:txEl>
                                          </p:spTgt>
                                        </p:tgtEl>
                                        <p:attrNameLst>
                                          <p:attrName>style.visibility</p:attrName>
                                        </p:attrNameLst>
                                      </p:cBhvr>
                                      <p:to>
                                        <p:strVal val="visible"/>
                                      </p:to>
                                    </p:set>
                                    <p:animEffect transition="in" filter="fade">
                                      <p:cBhvr>
                                        <p:cTn id="40" dur="500"/>
                                        <p:tgtEl>
                                          <p:spTgt spid="3">
                                            <p:txEl>
                                              <p:pRg st="9" end="9"/>
                                            </p:txEl>
                                          </p:spTgt>
                                        </p:tgtEl>
                                      </p:cBhvr>
                                    </p:animEffect>
                                  </p:childTnLst>
                                </p:cTn>
                              </p:par>
                            </p:childTnLst>
                          </p:cTn>
                        </p:par>
                        <p:par>
                          <p:cTn id="41" fill="hold">
                            <p:stCondLst>
                              <p:cond delay="1500"/>
                            </p:stCondLst>
                            <p:childTnLst>
                              <p:par>
                                <p:cTn id="42" presetID="10" presetClass="entr" presetSubtype="0" fill="hold" nodeType="afterEffect">
                                  <p:stCondLst>
                                    <p:cond delay="0"/>
                                  </p:stCondLst>
                                  <p:childTnLst>
                                    <p:set>
                                      <p:cBhvr>
                                        <p:cTn id="43" dur="1" fill="hold">
                                          <p:stCondLst>
                                            <p:cond delay="0"/>
                                          </p:stCondLst>
                                        </p:cTn>
                                        <p:tgtEl>
                                          <p:spTgt spid="3">
                                            <p:txEl>
                                              <p:pRg st="10" end="10"/>
                                            </p:txEl>
                                          </p:spTgt>
                                        </p:tgtEl>
                                        <p:attrNameLst>
                                          <p:attrName>style.visibility</p:attrName>
                                        </p:attrNameLst>
                                      </p:cBhvr>
                                      <p:to>
                                        <p:strVal val="visible"/>
                                      </p:to>
                                    </p:set>
                                    <p:animEffect transition="in" filter="fade">
                                      <p:cBhvr>
                                        <p:cTn id="44"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2B7D7-AEA6-8CCD-C7A1-D59D28F490AB}"/>
              </a:ext>
            </a:extLst>
          </p:cNvPr>
          <p:cNvSpPr>
            <a:spLocks noGrp="1"/>
          </p:cNvSpPr>
          <p:nvPr>
            <p:ph type="title"/>
          </p:nvPr>
        </p:nvSpPr>
        <p:spPr/>
        <p:txBody>
          <a:bodyPr/>
          <a:lstStyle/>
          <a:p>
            <a:r>
              <a:rPr lang="en-US" dirty="0"/>
              <a:t>R-454B FAQs</a:t>
            </a:r>
          </a:p>
        </p:txBody>
      </p:sp>
      <p:sp>
        <p:nvSpPr>
          <p:cNvPr id="3" name="Text Placeholder 2">
            <a:extLst>
              <a:ext uri="{FF2B5EF4-FFF2-40B4-BE49-F238E27FC236}">
                <a16:creationId xmlns:a16="http://schemas.microsoft.com/office/drawing/2014/main" id="{5CABD20E-1BEE-5CB3-FD71-08871CF96761}"/>
              </a:ext>
            </a:extLst>
          </p:cNvPr>
          <p:cNvSpPr>
            <a:spLocks noGrp="1"/>
          </p:cNvSpPr>
          <p:nvPr>
            <p:ph type="body" sz="quarter" idx="15"/>
          </p:nvPr>
        </p:nvSpPr>
        <p:spPr/>
        <p:txBody>
          <a:bodyPr/>
          <a:lstStyle/>
          <a:p>
            <a:pPr marL="0" indent="0">
              <a:buNone/>
            </a:pPr>
            <a:r>
              <a:rPr lang="en-US" dirty="0">
                <a:solidFill>
                  <a:srgbClr val="C00000"/>
                </a:solidFill>
              </a:rPr>
              <a:t>Are there other low GWP refrigerants for A/C?</a:t>
            </a:r>
          </a:p>
          <a:p>
            <a:r>
              <a:rPr lang="en-US" dirty="0"/>
              <a:t>You may see R-32, another A2L refrigerant, used in other manufacturer’s products. In the North American A/C market, Daikin is the largest adopter of R-32</a:t>
            </a:r>
          </a:p>
          <a:p>
            <a:endParaRPr lang="en-US" dirty="0"/>
          </a:p>
          <a:p>
            <a:pPr marL="0" indent="0">
              <a:buNone/>
            </a:pPr>
            <a:r>
              <a:rPr lang="en-US" dirty="0">
                <a:solidFill>
                  <a:srgbClr val="C00000"/>
                </a:solidFill>
              </a:rPr>
              <a:t>Since the phasedown of HFCs / adoption of low GWP refrigerants is an international agreement, can we learn anything from overseas?</a:t>
            </a:r>
          </a:p>
          <a:p>
            <a:r>
              <a:rPr lang="en-US" dirty="0"/>
              <a:t>Regulations and applications differ, few lessons from overseas apply to solutions for the North American A/C market</a:t>
            </a:r>
          </a:p>
          <a:p>
            <a:endParaRPr lang="en-US" dirty="0"/>
          </a:p>
          <a:p>
            <a:pPr marL="0" indent="0">
              <a:buNone/>
            </a:pPr>
            <a:r>
              <a:rPr lang="en-US" dirty="0">
                <a:solidFill>
                  <a:srgbClr val="C00000"/>
                </a:solidFill>
              </a:rPr>
              <a:t>Are refrigerant costs going to increase due to production phasedown and allocations?</a:t>
            </a:r>
          </a:p>
          <a:p>
            <a:r>
              <a:rPr lang="en-US" dirty="0"/>
              <a:t>Yes (there has already been R-410A cost increase), though there should be some modulation of refrigerant cost increase if the new regulations and improved practices reduce demand as intended</a:t>
            </a:r>
          </a:p>
        </p:txBody>
      </p:sp>
    </p:spTree>
    <p:extLst>
      <p:ext uri="{BB962C8B-B14F-4D97-AF65-F5344CB8AC3E}">
        <p14:creationId xmlns:p14="http://schemas.microsoft.com/office/powerpoint/2010/main" val="1829814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2B7D7-AEA6-8CCD-C7A1-D59D28F490AB}"/>
              </a:ext>
            </a:extLst>
          </p:cNvPr>
          <p:cNvSpPr>
            <a:spLocks noGrp="1"/>
          </p:cNvSpPr>
          <p:nvPr>
            <p:ph type="title"/>
          </p:nvPr>
        </p:nvSpPr>
        <p:spPr/>
        <p:txBody>
          <a:bodyPr/>
          <a:lstStyle/>
          <a:p>
            <a:r>
              <a:rPr lang="en-US" dirty="0"/>
              <a:t>R-454B FAQs</a:t>
            </a:r>
          </a:p>
        </p:txBody>
      </p:sp>
      <p:sp>
        <p:nvSpPr>
          <p:cNvPr id="3" name="Text Placeholder 2">
            <a:extLst>
              <a:ext uri="{FF2B5EF4-FFF2-40B4-BE49-F238E27FC236}">
                <a16:creationId xmlns:a16="http://schemas.microsoft.com/office/drawing/2014/main" id="{5CABD20E-1BEE-5CB3-FD71-08871CF96761}"/>
              </a:ext>
            </a:extLst>
          </p:cNvPr>
          <p:cNvSpPr>
            <a:spLocks noGrp="1"/>
          </p:cNvSpPr>
          <p:nvPr>
            <p:ph type="body" sz="quarter" idx="15"/>
          </p:nvPr>
        </p:nvSpPr>
        <p:spPr/>
        <p:txBody>
          <a:bodyPr/>
          <a:lstStyle/>
          <a:p>
            <a:pPr marL="0" indent="0">
              <a:buNone/>
            </a:pPr>
            <a:r>
              <a:rPr lang="en-US" dirty="0">
                <a:solidFill>
                  <a:srgbClr val="C00000"/>
                </a:solidFill>
              </a:rPr>
              <a:t>Do we know everything about the change to R-454B?</a:t>
            </a:r>
          </a:p>
          <a:p>
            <a:r>
              <a:rPr lang="en-US" dirty="0"/>
              <a:t>No, this is a significant HVAC industry change in a short timeframe – anticipate more discovery as experience is gained </a:t>
            </a:r>
          </a:p>
          <a:p>
            <a:pPr lvl="1"/>
            <a:r>
              <a:rPr lang="en-US" dirty="0"/>
              <a:t>Uncertainties about regulations during this transitional period need clarified</a:t>
            </a:r>
          </a:p>
          <a:p>
            <a:pPr lvl="1"/>
            <a:r>
              <a:rPr lang="en-US" dirty="0"/>
              <a:t>Lessons to be learned from widespread use of R-454B &amp; A2L refrigerants</a:t>
            </a:r>
          </a:p>
          <a:p>
            <a:pPr lvl="1"/>
            <a:r>
              <a:rPr lang="en-US" dirty="0"/>
              <a:t>Updates will be made as details become available</a:t>
            </a:r>
          </a:p>
          <a:p>
            <a:pPr lvl="1"/>
            <a:r>
              <a:rPr lang="en-US" dirty="0"/>
              <a:t>Ask that everyone stay vigilant in proper procedures and safety practices</a:t>
            </a:r>
          </a:p>
        </p:txBody>
      </p:sp>
    </p:spTree>
    <p:extLst>
      <p:ext uri="{BB962C8B-B14F-4D97-AF65-F5344CB8AC3E}">
        <p14:creationId xmlns:p14="http://schemas.microsoft.com/office/powerpoint/2010/main" val="3556524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fade">
                                      <p:cBhvr>
                                        <p:cTn id="24" dur="500"/>
                                        <p:tgtEl>
                                          <p:spTgt spid="3">
                                            <p:txEl>
                                              <p:pRg st="4" end="4"/>
                                            </p:txEl>
                                          </p:spTgt>
                                        </p:tgtEl>
                                      </p:cBhvr>
                                    </p:animEffect>
                                  </p:childTnLst>
                                </p:cTn>
                              </p:par>
                            </p:childTnLst>
                          </p:cTn>
                        </p:par>
                        <p:par>
                          <p:cTn id="25" fill="hold">
                            <p:stCondLst>
                              <p:cond delay="2000"/>
                            </p:stCondLst>
                            <p:childTnLst>
                              <p:par>
                                <p:cTn id="26" presetID="10" presetClass="entr" presetSubtype="0" fill="hold" nodeType="after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E503312-CA97-3149-ADFD-FF90B6A7B537}"/>
              </a:ext>
            </a:extLst>
          </p:cNvPr>
          <p:cNvSpPr>
            <a:spLocks noGrp="1"/>
          </p:cNvSpPr>
          <p:nvPr>
            <p:ph type="title"/>
          </p:nvPr>
        </p:nvSpPr>
        <p:spPr>
          <a:xfrm>
            <a:off x="442912" y="2636646"/>
            <a:ext cx="5653088" cy="904532"/>
          </a:xfrm>
        </p:spPr>
        <p:txBody>
          <a:bodyPr/>
          <a:lstStyle/>
          <a:p>
            <a:r>
              <a:rPr lang="en-US" sz="4000" dirty="0"/>
              <a:t>Thank You</a:t>
            </a:r>
          </a:p>
        </p:txBody>
      </p:sp>
    </p:spTree>
    <p:extLst>
      <p:ext uri="{BB962C8B-B14F-4D97-AF65-F5344CB8AC3E}">
        <p14:creationId xmlns:p14="http://schemas.microsoft.com/office/powerpoint/2010/main" val="22977493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94E576B-BFBD-9F2C-0EA2-9A60DE0EC530}"/>
              </a:ext>
            </a:extLst>
          </p:cNvPr>
          <p:cNvSpPr>
            <a:spLocks noGrp="1"/>
          </p:cNvSpPr>
          <p:nvPr>
            <p:ph type="title"/>
          </p:nvPr>
        </p:nvSpPr>
        <p:spPr/>
        <p:txBody>
          <a:bodyPr/>
          <a:lstStyle/>
          <a:p>
            <a:r>
              <a:rPr lang="en-US" dirty="0"/>
              <a:t>Why R-454B? or Flammability: the elephant in the room</a:t>
            </a:r>
          </a:p>
        </p:txBody>
      </p:sp>
      <p:sp>
        <p:nvSpPr>
          <p:cNvPr id="7" name="Rectangle 6">
            <a:extLst>
              <a:ext uri="{FF2B5EF4-FFF2-40B4-BE49-F238E27FC236}">
                <a16:creationId xmlns:a16="http://schemas.microsoft.com/office/drawing/2014/main" id="{7D67EB73-5AC9-4B6A-3831-7D8EA54D52EF}"/>
              </a:ext>
            </a:extLst>
          </p:cNvPr>
          <p:cNvSpPr/>
          <p:nvPr/>
        </p:nvSpPr>
        <p:spPr>
          <a:xfrm>
            <a:off x="460072" y="1239339"/>
            <a:ext cx="11271856" cy="470197"/>
          </a:xfrm>
          <a:prstGeom prst="rect">
            <a:avLst/>
          </a:prstGeom>
          <a:solidFill>
            <a:srgbClr val="C00000"/>
          </a:solidFill>
          <a:ln>
            <a:solidFill>
              <a:srgbClr val="A642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Suitable low GWP A/C refrigerants are listed as flammable refrigerants </a:t>
            </a:r>
          </a:p>
        </p:txBody>
      </p:sp>
      <p:sp>
        <p:nvSpPr>
          <p:cNvPr id="8" name="Rectangle 7">
            <a:extLst>
              <a:ext uri="{FF2B5EF4-FFF2-40B4-BE49-F238E27FC236}">
                <a16:creationId xmlns:a16="http://schemas.microsoft.com/office/drawing/2014/main" id="{0A42BBD9-F86F-23D8-3A6E-A19E6ADE28DA}"/>
              </a:ext>
            </a:extLst>
          </p:cNvPr>
          <p:cNvSpPr/>
          <p:nvPr/>
        </p:nvSpPr>
        <p:spPr>
          <a:xfrm>
            <a:off x="460072" y="1709537"/>
            <a:ext cx="11271856" cy="874644"/>
          </a:xfrm>
          <a:prstGeom prst="rect">
            <a:avLst/>
          </a:prstGeom>
          <a:noFill/>
          <a:ln>
            <a:solidFill>
              <a:srgbClr val="A642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Wingdings" panose="05000000000000000000" pitchFamily="2" charset="2"/>
              <a:buChar char="§"/>
            </a:pPr>
            <a:r>
              <a:rPr lang="en-US" sz="1600" dirty="0">
                <a:solidFill>
                  <a:schemeClr val="tx1"/>
                </a:solidFill>
              </a:rPr>
              <a:t>R-454B has favorable flammability characteristics compared to other low GWP refrigerants</a:t>
            </a:r>
          </a:p>
          <a:p>
            <a:pPr marL="171450" indent="-171450">
              <a:buFont typeface="Wingdings" panose="05000000000000000000" pitchFamily="2" charset="2"/>
              <a:buChar char="§"/>
            </a:pPr>
            <a:r>
              <a:rPr lang="en-US" sz="1600" dirty="0">
                <a:solidFill>
                  <a:schemeClr val="tx1"/>
                </a:solidFill>
              </a:rPr>
              <a:t>Factors of GWP, performance, industry acceptance, etc. were also weighed in choosing R-454B</a:t>
            </a:r>
          </a:p>
        </p:txBody>
      </p:sp>
    </p:spTree>
    <p:extLst>
      <p:ext uri="{BB962C8B-B14F-4D97-AF65-F5344CB8AC3E}">
        <p14:creationId xmlns:p14="http://schemas.microsoft.com/office/powerpoint/2010/main" val="3109793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94E576B-BFBD-9F2C-0EA2-9A60DE0EC530}"/>
              </a:ext>
            </a:extLst>
          </p:cNvPr>
          <p:cNvSpPr>
            <a:spLocks noGrp="1"/>
          </p:cNvSpPr>
          <p:nvPr>
            <p:ph type="title"/>
          </p:nvPr>
        </p:nvSpPr>
        <p:spPr/>
        <p:txBody>
          <a:bodyPr/>
          <a:lstStyle/>
          <a:p>
            <a:r>
              <a:rPr lang="en-US" dirty="0"/>
              <a:t>R-454B Flammability Information</a:t>
            </a:r>
          </a:p>
        </p:txBody>
      </p:sp>
      <p:sp>
        <p:nvSpPr>
          <p:cNvPr id="7" name="Rectangle 6">
            <a:extLst>
              <a:ext uri="{FF2B5EF4-FFF2-40B4-BE49-F238E27FC236}">
                <a16:creationId xmlns:a16="http://schemas.microsoft.com/office/drawing/2014/main" id="{E4B0F1BB-1EFD-7A50-688F-7394AF765422}"/>
              </a:ext>
            </a:extLst>
          </p:cNvPr>
          <p:cNvSpPr/>
          <p:nvPr/>
        </p:nvSpPr>
        <p:spPr>
          <a:xfrm>
            <a:off x="460072" y="2019086"/>
            <a:ext cx="622814" cy="636104"/>
          </a:xfrm>
          <a:prstGeom prst="rect">
            <a:avLst/>
          </a:prstGeom>
          <a:solidFill>
            <a:srgbClr val="C00000"/>
          </a:solidFill>
          <a:ln>
            <a:solidFill>
              <a:srgbClr val="A642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a:t>
            </a:r>
          </a:p>
        </p:txBody>
      </p:sp>
      <p:sp>
        <p:nvSpPr>
          <p:cNvPr id="8" name="Rectangle 7">
            <a:extLst>
              <a:ext uri="{FF2B5EF4-FFF2-40B4-BE49-F238E27FC236}">
                <a16:creationId xmlns:a16="http://schemas.microsoft.com/office/drawing/2014/main" id="{338C428B-E31B-0CA1-7B5C-9B118FD77EBB}"/>
              </a:ext>
            </a:extLst>
          </p:cNvPr>
          <p:cNvSpPr/>
          <p:nvPr/>
        </p:nvSpPr>
        <p:spPr>
          <a:xfrm>
            <a:off x="460072" y="2799415"/>
            <a:ext cx="622814" cy="636104"/>
          </a:xfrm>
          <a:prstGeom prst="rect">
            <a:avLst/>
          </a:prstGeom>
          <a:solidFill>
            <a:srgbClr val="C00000"/>
          </a:solidFill>
          <a:ln>
            <a:solidFill>
              <a:srgbClr val="A642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p:txBody>
      </p:sp>
      <p:sp>
        <p:nvSpPr>
          <p:cNvPr id="9" name="Rectangle 8">
            <a:extLst>
              <a:ext uri="{FF2B5EF4-FFF2-40B4-BE49-F238E27FC236}">
                <a16:creationId xmlns:a16="http://schemas.microsoft.com/office/drawing/2014/main" id="{17551E4D-C941-A368-3423-70CF93A41BD1}"/>
              </a:ext>
            </a:extLst>
          </p:cNvPr>
          <p:cNvSpPr/>
          <p:nvPr/>
        </p:nvSpPr>
        <p:spPr>
          <a:xfrm>
            <a:off x="460072" y="3580300"/>
            <a:ext cx="622814" cy="636104"/>
          </a:xfrm>
          <a:prstGeom prst="rect">
            <a:avLst/>
          </a:prstGeom>
          <a:solidFill>
            <a:srgbClr val="C00000"/>
          </a:solidFill>
          <a:ln>
            <a:solidFill>
              <a:srgbClr val="A642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a:t>
            </a:r>
          </a:p>
        </p:txBody>
      </p:sp>
      <p:sp>
        <p:nvSpPr>
          <p:cNvPr id="10" name="Rectangle 9">
            <a:extLst>
              <a:ext uri="{FF2B5EF4-FFF2-40B4-BE49-F238E27FC236}">
                <a16:creationId xmlns:a16="http://schemas.microsoft.com/office/drawing/2014/main" id="{0C4B8B46-A9BC-49EC-3A51-F2C74849511D}"/>
              </a:ext>
            </a:extLst>
          </p:cNvPr>
          <p:cNvSpPr/>
          <p:nvPr/>
        </p:nvSpPr>
        <p:spPr>
          <a:xfrm>
            <a:off x="1024612" y="2018530"/>
            <a:ext cx="5280771" cy="636104"/>
          </a:xfrm>
          <a:prstGeom prst="rect">
            <a:avLst/>
          </a:prstGeom>
          <a:noFill/>
          <a:ln>
            <a:solidFill>
              <a:srgbClr val="A642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Non-Toxic</a:t>
            </a:r>
          </a:p>
        </p:txBody>
      </p:sp>
      <p:sp>
        <p:nvSpPr>
          <p:cNvPr id="11" name="Rectangle 10">
            <a:extLst>
              <a:ext uri="{FF2B5EF4-FFF2-40B4-BE49-F238E27FC236}">
                <a16:creationId xmlns:a16="http://schemas.microsoft.com/office/drawing/2014/main" id="{6670AED9-82FB-652E-B640-87440110A028}"/>
              </a:ext>
            </a:extLst>
          </p:cNvPr>
          <p:cNvSpPr/>
          <p:nvPr/>
        </p:nvSpPr>
        <p:spPr>
          <a:xfrm>
            <a:off x="1024612" y="2799415"/>
            <a:ext cx="5280771" cy="636104"/>
          </a:xfrm>
          <a:prstGeom prst="rect">
            <a:avLst/>
          </a:prstGeom>
          <a:noFill/>
          <a:ln>
            <a:solidFill>
              <a:srgbClr val="A642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Flammable</a:t>
            </a:r>
          </a:p>
        </p:txBody>
      </p:sp>
      <p:sp>
        <p:nvSpPr>
          <p:cNvPr id="12" name="Rectangle 11">
            <a:extLst>
              <a:ext uri="{FF2B5EF4-FFF2-40B4-BE49-F238E27FC236}">
                <a16:creationId xmlns:a16="http://schemas.microsoft.com/office/drawing/2014/main" id="{7DA47259-3213-BCA3-BD23-1A2FE1E93BFB}"/>
              </a:ext>
            </a:extLst>
          </p:cNvPr>
          <p:cNvSpPr/>
          <p:nvPr/>
        </p:nvSpPr>
        <p:spPr>
          <a:xfrm>
            <a:off x="1024612" y="3580300"/>
            <a:ext cx="5280771" cy="636104"/>
          </a:xfrm>
          <a:prstGeom prst="rect">
            <a:avLst/>
          </a:prstGeom>
          <a:noFill/>
          <a:ln>
            <a:solidFill>
              <a:srgbClr val="A642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Low burning velocity; less than 3.9 in/sec (10 cm/sec)</a:t>
            </a:r>
          </a:p>
          <a:p>
            <a:pPr algn="ctr"/>
            <a:r>
              <a:rPr lang="en-US" sz="1200" dirty="0">
                <a:solidFill>
                  <a:schemeClr val="tx1"/>
                </a:solidFill>
              </a:rPr>
              <a:t>R-454B has a burning velocity of 2.0 in/sec (10 times slower than ethanol)</a:t>
            </a:r>
          </a:p>
        </p:txBody>
      </p:sp>
      <p:sp>
        <p:nvSpPr>
          <p:cNvPr id="13" name="Rectangle 12">
            <a:extLst>
              <a:ext uri="{FF2B5EF4-FFF2-40B4-BE49-F238E27FC236}">
                <a16:creationId xmlns:a16="http://schemas.microsoft.com/office/drawing/2014/main" id="{9AE83627-71BF-FBEA-AAA4-9286E66F0A97}"/>
              </a:ext>
            </a:extLst>
          </p:cNvPr>
          <p:cNvSpPr/>
          <p:nvPr/>
        </p:nvSpPr>
        <p:spPr>
          <a:xfrm>
            <a:off x="6550552" y="2018530"/>
            <a:ext cx="5181376" cy="2197874"/>
          </a:xfrm>
          <a:prstGeom prst="rect">
            <a:avLst/>
          </a:prstGeom>
          <a:solidFill>
            <a:srgbClr val="C00000"/>
          </a:solidFill>
          <a:ln>
            <a:solidFill>
              <a:srgbClr val="A642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For the A2L safety group: The Heat of Combustion (HOC) must be less than 8169 BTUs/</a:t>
            </a:r>
            <a:r>
              <a:rPr lang="en-US" dirty="0" err="1"/>
              <a:t>lb</a:t>
            </a:r>
            <a:endParaRPr lang="en-US" dirty="0"/>
          </a:p>
          <a:p>
            <a:pPr algn="ctr"/>
            <a:endParaRPr lang="en-US" dirty="0"/>
          </a:p>
          <a:p>
            <a:pPr algn="ctr"/>
            <a:r>
              <a:rPr lang="en-US" sz="1600" dirty="0"/>
              <a:t>R-454B HOC: ≈ 4342 BTUs/</a:t>
            </a:r>
            <a:r>
              <a:rPr lang="en-US" sz="1600" dirty="0" err="1"/>
              <a:t>lb</a:t>
            </a:r>
            <a:endParaRPr lang="en-US" sz="1600" dirty="0"/>
          </a:p>
        </p:txBody>
      </p:sp>
      <p:sp>
        <p:nvSpPr>
          <p:cNvPr id="14" name="Rectangle 13">
            <a:extLst>
              <a:ext uri="{FF2B5EF4-FFF2-40B4-BE49-F238E27FC236}">
                <a16:creationId xmlns:a16="http://schemas.microsoft.com/office/drawing/2014/main" id="{0272F0E0-5761-81FB-B341-2A62EE7D9916}"/>
              </a:ext>
            </a:extLst>
          </p:cNvPr>
          <p:cNvSpPr/>
          <p:nvPr/>
        </p:nvSpPr>
        <p:spPr>
          <a:xfrm>
            <a:off x="460073" y="1300743"/>
            <a:ext cx="11288471" cy="528057"/>
          </a:xfrm>
          <a:prstGeom prst="rect">
            <a:avLst/>
          </a:prstGeom>
          <a:noFill/>
          <a:ln>
            <a:solidFill>
              <a:srgbClr val="A642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R-454B is in ASHRAE Safety Group A2L (A2L refrigerant) – a relatively new category for “mildly flammable” refrigerants </a:t>
            </a:r>
          </a:p>
        </p:txBody>
      </p:sp>
    </p:spTree>
    <p:extLst>
      <p:ext uri="{BB962C8B-B14F-4D97-AF65-F5344CB8AC3E}">
        <p14:creationId xmlns:p14="http://schemas.microsoft.com/office/powerpoint/2010/main" val="1701471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94E576B-BFBD-9F2C-0EA2-9A60DE0EC530}"/>
              </a:ext>
            </a:extLst>
          </p:cNvPr>
          <p:cNvSpPr>
            <a:spLocks noGrp="1"/>
          </p:cNvSpPr>
          <p:nvPr>
            <p:ph type="title"/>
          </p:nvPr>
        </p:nvSpPr>
        <p:spPr/>
        <p:txBody>
          <a:bodyPr/>
          <a:lstStyle/>
          <a:p>
            <a:r>
              <a:rPr lang="en-US" dirty="0"/>
              <a:t>More R-454B Flammability Information</a:t>
            </a:r>
          </a:p>
        </p:txBody>
      </p:sp>
      <p:sp>
        <p:nvSpPr>
          <p:cNvPr id="7" name="Rectangle 6">
            <a:extLst>
              <a:ext uri="{FF2B5EF4-FFF2-40B4-BE49-F238E27FC236}">
                <a16:creationId xmlns:a16="http://schemas.microsoft.com/office/drawing/2014/main" id="{68E2EDB6-31FF-2C94-E07A-2807934D8DA5}"/>
              </a:ext>
            </a:extLst>
          </p:cNvPr>
          <p:cNvSpPr/>
          <p:nvPr/>
        </p:nvSpPr>
        <p:spPr>
          <a:xfrm>
            <a:off x="460072" y="1239339"/>
            <a:ext cx="11271856" cy="470197"/>
          </a:xfrm>
          <a:prstGeom prst="rect">
            <a:avLst/>
          </a:prstGeom>
          <a:solidFill>
            <a:srgbClr val="C00000"/>
          </a:solidFill>
          <a:ln>
            <a:solidFill>
              <a:srgbClr val="A642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A mix of R-454B vapor and air is only combustible in a relatively narrow range</a:t>
            </a:r>
          </a:p>
        </p:txBody>
      </p:sp>
      <p:sp>
        <p:nvSpPr>
          <p:cNvPr id="8" name="Rectangle 7">
            <a:extLst>
              <a:ext uri="{FF2B5EF4-FFF2-40B4-BE49-F238E27FC236}">
                <a16:creationId xmlns:a16="http://schemas.microsoft.com/office/drawing/2014/main" id="{300F8303-26C4-F065-9B51-D8020722DC36}"/>
              </a:ext>
            </a:extLst>
          </p:cNvPr>
          <p:cNvSpPr/>
          <p:nvPr/>
        </p:nvSpPr>
        <p:spPr>
          <a:xfrm>
            <a:off x="460072" y="1709536"/>
            <a:ext cx="11271856" cy="1719464"/>
          </a:xfrm>
          <a:prstGeom prst="rect">
            <a:avLst/>
          </a:prstGeom>
          <a:noFill/>
          <a:ln>
            <a:solidFill>
              <a:srgbClr val="A642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Wingdings" panose="05000000000000000000" pitchFamily="2" charset="2"/>
              <a:buChar char="§"/>
            </a:pPr>
            <a:r>
              <a:rPr lang="en-US" sz="1600" dirty="0">
                <a:solidFill>
                  <a:schemeClr val="tx1"/>
                </a:solidFill>
              </a:rPr>
              <a:t>The Lower Flammability Limit and Upper Flammability Limit bracket the concentrations of R-454B vapor in air where combustion is possible</a:t>
            </a:r>
          </a:p>
          <a:p>
            <a:pPr marL="628650" lvl="1" indent="-171450">
              <a:buFont typeface="Wingdings" panose="05000000000000000000" pitchFamily="2" charset="2"/>
              <a:buChar char="§"/>
            </a:pPr>
            <a:r>
              <a:rPr lang="en-US" sz="1600" dirty="0">
                <a:solidFill>
                  <a:schemeClr val="tx1"/>
                </a:solidFill>
              </a:rPr>
              <a:t>Concentrations below the Lower Flammability Limit are too lean to support combustion</a:t>
            </a:r>
          </a:p>
          <a:p>
            <a:pPr marL="1085850" lvl="2" indent="-171450">
              <a:buFont typeface="Wingdings" panose="05000000000000000000" pitchFamily="2" charset="2"/>
              <a:buChar char="§"/>
            </a:pPr>
            <a:r>
              <a:rPr lang="en-US" sz="1600" dirty="0">
                <a:solidFill>
                  <a:schemeClr val="tx1"/>
                </a:solidFill>
              </a:rPr>
              <a:t>R-454B Lower Flammability Limit: 11.25% (volume) Method: ASTM E681</a:t>
            </a:r>
          </a:p>
          <a:p>
            <a:pPr marL="628650" lvl="1" indent="-171450">
              <a:buFont typeface="Wingdings" panose="05000000000000000000" pitchFamily="2" charset="2"/>
              <a:buChar char="§"/>
            </a:pPr>
            <a:r>
              <a:rPr lang="en-US" sz="1600" dirty="0">
                <a:solidFill>
                  <a:schemeClr val="tx1"/>
                </a:solidFill>
              </a:rPr>
              <a:t>Concentrations above the Upper Flammability Limit are too rich to support combustion</a:t>
            </a:r>
          </a:p>
          <a:p>
            <a:pPr marL="1085850" lvl="2" indent="-171450">
              <a:buFont typeface="Wingdings" panose="05000000000000000000" pitchFamily="2" charset="2"/>
              <a:buChar char="§"/>
            </a:pPr>
            <a:r>
              <a:rPr lang="en-US" sz="1600" dirty="0">
                <a:solidFill>
                  <a:schemeClr val="tx1"/>
                </a:solidFill>
              </a:rPr>
              <a:t>R-454B Upper Flammability Limit: 22% (volume) Method: ASTM E681</a:t>
            </a:r>
          </a:p>
        </p:txBody>
      </p:sp>
      <p:sp>
        <p:nvSpPr>
          <p:cNvPr id="9" name="Rectangle 8">
            <a:extLst>
              <a:ext uri="{FF2B5EF4-FFF2-40B4-BE49-F238E27FC236}">
                <a16:creationId xmlns:a16="http://schemas.microsoft.com/office/drawing/2014/main" id="{3F5C86EF-52AB-1326-FD90-2A2D68B885C6}"/>
              </a:ext>
            </a:extLst>
          </p:cNvPr>
          <p:cNvSpPr/>
          <p:nvPr/>
        </p:nvSpPr>
        <p:spPr>
          <a:xfrm>
            <a:off x="451492" y="3619174"/>
            <a:ext cx="11271856" cy="792162"/>
          </a:xfrm>
          <a:prstGeom prst="rect">
            <a:avLst/>
          </a:prstGeom>
          <a:noFill/>
          <a:ln>
            <a:solidFill>
              <a:srgbClr val="A642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a:solidFill>
                  <a:schemeClr val="tx1"/>
                </a:solidFill>
              </a:rPr>
              <a:t>Key concept</a:t>
            </a:r>
            <a:r>
              <a:rPr lang="en-US" sz="1400" dirty="0">
                <a:solidFill>
                  <a:schemeClr val="tx1"/>
                </a:solidFill>
              </a:rPr>
              <a:t>: Lower Flammability Limit – This will come up later in the discussion of refrigerant leak sensing and application factors. </a:t>
            </a:r>
          </a:p>
        </p:txBody>
      </p:sp>
    </p:spTree>
    <p:extLst>
      <p:ext uri="{BB962C8B-B14F-4D97-AF65-F5344CB8AC3E}">
        <p14:creationId xmlns:p14="http://schemas.microsoft.com/office/powerpoint/2010/main" val="1989558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57998a90d992a5f2517f7fb20c3eab93ec970c9"/>
</p:tagLst>
</file>

<file path=ppt/theme/theme1.xml><?xml version="1.0" encoding="utf-8"?>
<a:theme xmlns:a="http://schemas.openxmlformats.org/drawingml/2006/main" name="JCI_Covers">
  <a:themeElements>
    <a:clrScheme name="JCI">
      <a:dk1>
        <a:srgbClr val="000000"/>
      </a:dk1>
      <a:lt1>
        <a:srgbClr val="FFFFFF"/>
      </a:lt1>
      <a:dk2>
        <a:srgbClr val="00539D"/>
      </a:dk2>
      <a:lt2>
        <a:srgbClr val="FFFFFF"/>
      </a:lt2>
      <a:accent1>
        <a:srgbClr val="00539D"/>
      </a:accent1>
      <a:accent2>
        <a:srgbClr val="00BBE3"/>
      </a:accent2>
      <a:accent3>
        <a:srgbClr val="8CC63E"/>
      </a:accent3>
      <a:accent4>
        <a:srgbClr val="FDBC38"/>
      </a:accent4>
      <a:accent5>
        <a:srgbClr val="F37720"/>
      </a:accent5>
      <a:accent6>
        <a:srgbClr val="CA2338"/>
      </a:accent6>
      <a:hlink>
        <a:srgbClr val="0080B6"/>
      </a:hlink>
      <a:folHlink>
        <a:srgbClr val="0080B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CI_1.02" id="{D3DCBD3C-25BA-4859-A563-7AFA569BCB64}" vid="{906A27E8-AAAC-447D-BE1F-5F4E0FAFA069}"/>
    </a:ext>
  </a:extLst>
</a:theme>
</file>

<file path=ppt/theme/theme2.xml><?xml version="1.0" encoding="utf-8"?>
<a:theme xmlns:a="http://schemas.openxmlformats.org/drawingml/2006/main" name="4_JCI-Dividers - with logo">
  <a:themeElements>
    <a:clrScheme name="Custom 11">
      <a:dk1>
        <a:srgbClr val="000000"/>
      </a:dk1>
      <a:lt1>
        <a:srgbClr val="FFFFFF"/>
      </a:lt1>
      <a:dk2>
        <a:srgbClr val="00539D"/>
      </a:dk2>
      <a:lt2>
        <a:srgbClr val="FFFFFF"/>
      </a:lt2>
      <a:accent1>
        <a:srgbClr val="00539D"/>
      </a:accent1>
      <a:accent2>
        <a:srgbClr val="00BBE3"/>
      </a:accent2>
      <a:accent3>
        <a:srgbClr val="8CC63E"/>
      </a:accent3>
      <a:accent4>
        <a:srgbClr val="FDBC38"/>
      </a:accent4>
      <a:accent5>
        <a:srgbClr val="F37720"/>
      </a:accent5>
      <a:accent6>
        <a:srgbClr val="CA2338"/>
      </a:accent6>
      <a:hlink>
        <a:srgbClr val="0080B6"/>
      </a:hlink>
      <a:folHlink>
        <a:srgbClr val="0080B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JCI Satement/Quote">
  <a:themeElements>
    <a:clrScheme name="JCI">
      <a:dk1>
        <a:srgbClr val="000000"/>
      </a:dk1>
      <a:lt1>
        <a:srgbClr val="FFFFFF"/>
      </a:lt1>
      <a:dk2>
        <a:srgbClr val="00539D"/>
      </a:dk2>
      <a:lt2>
        <a:srgbClr val="FFFFFF"/>
      </a:lt2>
      <a:accent1>
        <a:srgbClr val="00539D"/>
      </a:accent1>
      <a:accent2>
        <a:srgbClr val="00BBE3"/>
      </a:accent2>
      <a:accent3>
        <a:srgbClr val="8CC63E"/>
      </a:accent3>
      <a:accent4>
        <a:srgbClr val="FDBC38"/>
      </a:accent4>
      <a:accent5>
        <a:srgbClr val="F37720"/>
      </a:accent5>
      <a:accent6>
        <a:srgbClr val="CA2338"/>
      </a:accent6>
      <a:hlink>
        <a:srgbClr val="0080B6"/>
      </a:hlink>
      <a:folHlink>
        <a:srgbClr val="0080B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JCI-Dividers - without logo">
  <a:themeElements>
    <a:clrScheme name="Slides 5">
      <a:dk1>
        <a:srgbClr val="000000"/>
      </a:dk1>
      <a:lt1>
        <a:srgbClr val="FFFFFF"/>
      </a:lt1>
      <a:dk2>
        <a:srgbClr val="00539D"/>
      </a:dk2>
      <a:lt2>
        <a:srgbClr val="FFFFFF"/>
      </a:lt2>
      <a:accent1>
        <a:srgbClr val="00539D"/>
      </a:accent1>
      <a:accent2>
        <a:srgbClr val="00BBE3"/>
      </a:accent2>
      <a:accent3>
        <a:srgbClr val="8CC63E"/>
      </a:accent3>
      <a:accent4>
        <a:srgbClr val="FDBC38"/>
      </a:accent4>
      <a:accent5>
        <a:srgbClr val="F37720"/>
      </a:accent5>
      <a:accent6>
        <a:srgbClr val="CA2338"/>
      </a:accent6>
      <a:hlink>
        <a:srgbClr val="0080B6"/>
      </a:hlink>
      <a:folHlink>
        <a:srgbClr val="0080B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JCI_slides_without_logo">
  <a:themeElements>
    <a:clrScheme name="Custom 9">
      <a:dk1>
        <a:srgbClr val="000000"/>
      </a:dk1>
      <a:lt1>
        <a:srgbClr val="FFFFFF"/>
      </a:lt1>
      <a:dk2>
        <a:srgbClr val="00539D"/>
      </a:dk2>
      <a:lt2>
        <a:srgbClr val="FFFFFF"/>
      </a:lt2>
      <a:accent1>
        <a:srgbClr val="00539D"/>
      </a:accent1>
      <a:accent2>
        <a:srgbClr val="00BAE2"/>
      </a:accent2>
      <a:accent3>
        <a:srgbClr val="8BC53D"/>
      </a:accent3>
      <a:accent4>
        <a:srgbClr val="FDBC38"/>
      </a:accent4>
      <a:accent5>
        <a:srgbClr val="F37720"/>
      </a:accent5>
      <a:accent6>
        <a:srgbClr val="CA2338"/>
      </a:accent6>
      <a:hlink>
        <a:srgbClr val="0080B6"/>
      </a:hlink>
      <a:folHlink>
        <a:srgbClr val="0080B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CI_1.02" id="{D3DCBD3C-25BA-4859-A563-7AFA569BCB64}" vid="{906A27E8-AAAC-447D-BE1F-5F4E0FAFA069}"/>
    </a:ext>
  </a:extLst>
</a:theme>
</file>

<file path=ppt/theme/theme6.xml><?xml version="1.0" encoding="utf-8"?>
<a:theme xmlns:a="http://schemas.openxmlformats.org/drawingml/2006/main" name="1_End slide">
  <a:themeElements>
    <a:clrScheme name="Slides 5">
      <a:dk1>
        <a:srgbClr val="000000"/>
      </a:dk1>
      <a:lt1>
        <a:srgbClr val="FFFFFF"/>
      </a:lt1>
      <a:dk2>
        <a:srgbClr val="00539D"/>
      </a:dk2>
      <a:lt2>
        <a:srgbClr val="FFFFFF"/>
      </a:lt2>
      <a:accent1>
        <a:srgbClr val="00539D"/>
      </a:accent1>
      <a:accent2>
        <a:srgbClr val="00BBE3"/>
      </a:accent2>
      <a:accent3>
        <a:srgbClr val="8CC63E"/>
      </a:accent3>
      <a:accent4>
        <a:srgbClr val="FDBC38"/>
      </a:accent4>
      <a:accent5>
        <a:srgbClr val="F37720"/>
      </a:accent5>
      <a:accent6>
        <a:srgbClr val="CA2338"/>
      </a:accent6>
      <a:hlink>
        <a:srgbClr val="0080B6"/>
      </a:hlink>
      <a:folHlink>
        <a:srgbClr val="0080B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JCI-Dividers - with logo">
  <a:themeElements>
    <a:clrScheme name="Custom 11">
      <a:dk1>
        <a:srgbClr val="000000"/>
      </a:dk1>
      <a:lt1>
        <a:srgbClr val="FFFFFF"/>
      </a:lt1>
      <a:dk2>
        <a:srgbClr val="00539D"/>
      </a:dk2>
      <a:lt2>
        <a:srgbClr val="FFFFFF"/>
      </a:lt2>
      <a:accent1>
        <a:srgbClr val="00539D"/>
      </a:accent1>
      <a:accent2>
        <a:srgbClr val="00BBE3"/>
      </a:accent2>
      <a:accent3>
        <a:srgbClr val="8CC63E"/>
      </a:accent3>
      <a:accent4>
        <a:srgbClr val="FDBC38"/>
      </a:accent4>
      <a:accent5>
        <a:srgbClr val="F37720"/>
      </a:accent5>
      <a:accent6>
        <a:srgbClr val="CA2338"/>
      </a:accent6>
      <a:hlink>
        <a:srgbClr val="0080B6"/>
      </a:hlink>
      <a:folHlink>
        <a:srgbClr val="0080B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GWS Blue">
      <a:dk1>
        <a:sysClr val="windowText" lastClr="000000"/>
      </a:dk1>
      <a:lt1>
        <a:sysClr val="window" lastClr="FFFFFF"/>
      </a:lt1>
      <a:dk2>
        <a:srgbClr val="08338F"/>
      </a:dk2>
      <a:lt2>
        <a:srgbClr val="878785"/>
      </a:lt2>
      <a:accent1>
        <a:srgbClr val="7DBA00"/>
      </a:accent1>
      <a:accent2>
        <a:srgbClr val="00B8E0"/>
      </a:accent2>
      <a:accent3>
        <a:srgbClr val="85248F"/>
      </a:accent3>
      <a:accent4>
        <a:srgbClr val="A8034F"/>
      </a:accent4>
      <a:accent5>
        <a:srgbClr val="DE3B21"/>
      </a:accent5>
      <a:accent6>
        <a:srgbClr val="00C4B5"/>
      </a:accent6>
      <a:hlink>
        <a:srgbClr val="08338F"/>
      </a:hlink>
      <a:folHlink>
        <a:srgbClr val="800080"/>
      </a:folHlink>
    </a:clrScheme>
    <a:fontScheme name="JCI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4d244762-d60a-4dc0-a00b-2af0e9ebe905">
      <UserInfo>
        <DisplayName/>
        <AccountId xsi:nil="true"/>
        <AccountType/>
      </UserInfo>
    </SharedWithUsers>
    <MediaLengthInSeconds xmlns="5524b2e9-c177-46a6-899a-7c9127ce408b" xsi:nil="true"/>
    <TaxCatchAll xmlns="e3e2664a-4298-401e-9fa6-8f5325dd2938" xsi:nil="true"/>
    <lcf76f155ced4ddcb4097134ff3c332f xmlns="5524b2e9-c177-46a6-899a-7c9127ce408b">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846FD675ED22242844CEE5A856A96FD" ma:contentTypeVersion="28" ma:contentTypeDescription="Create a new document." ma:contentTypeScope="" ma:versionID="d00b8bab7df9c2ca682044c0e58be05f">
  <xsd:schema xmlns:xsd="http://www.w3.org/2001/XMLSchema" xmlns:xs="http://www.w3.org/2001/XMLSchema" xmlns:p="http://schemas.microsoft.com/office/2006/metadata/properties" xmlns:ns2="5524b2e9-c177-46a6-899a-7c9127ce408b" xmlns:ns3="4d244762-d60a-4dc0-a00b-2af0e9ebe905" xmlns:ns4="e3e2664a-4298-401e-9fa6-8f5325dd2938" targetNamespace="http://schemas.microsoft.com/office/2006/metadata/properties" ma:root="true" ma:fieldsID="e7764c1a2aaa5ab228006c85db64db5e" ns2:_="" ns3:_="" ns4:_="">
    <xsd:import namespace="5524b2e9-c177-46a6-899a-7c9127ce408b"/>
    <xsd:import namespace="4d244762-d60a-4dc0-a00b-2af0e9ebe905"/>
    <xsd:import namespace="e3e2664a-4298-401e-9fa6-8f5325dd2938"/>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524b2e9-c177-46a6-899a-7c9127ce408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hidden="true" ma:internalName="MediaServiceAutoTags" ma:readOnly="true">
      <xsd:simpleType>
        <xsd:restriction base="dms:Text"/>
      </xsd:simpleType>
    </xsd:element>
    <xsd:element name="MediaServiceOCR" ma:index="12" nillable="true" ma:displayName="Extracted Text" ma:hidden="true" ma:internalName="MediaServiceOCR" ma:readOnly="true">
      <xsd:simpleType>
        <xsd:restriction base="dms:Note"/>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Location" ma:index="15" nillable="true" ma:displayName="Location" ma:hidden="true"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true">
      <xsd:simpleType>
        <xsd:restriction base="dms:Note"/>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f2a00314-ae30-474d-911b-f8e025e1af2d"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4d244762-d60a-4dc0-a00b-2af0e9ebe905" elementFormDefault="qualified">
    <xsd:import namespace="http://schemas.microsoft.com/office/2006/documentManagement/types"/>
    <xsd:import namespace="http://schemas.microsoft.com/office/infopath/2007/PartnerControls"/>
    <xsd:element name="SharedWithUsers" ma:index="18"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3e2664a-4298-401e-9fa6-8f5325dd2938"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8557e617-f7a6-40fb-a795-d09ebb3048bb}" ma:internalName="TaxCatchAll" ma:showField="CatchAllData" ma:web="4d244762-d60a-4dc0-a00b-2af0e9ebe90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6097B13-01A6-4EFC-A4B8-2C1ABA3117E0}">
  <ds:schemaRefs>
    <ds:schemaRef ds:uri="http://schemas.microsoft.com/office/2006/metadata/properties"/>
    <ds:schemaRef ds:uri="http://purl.org/dc/elements/1.1/"/>
    <ds:schemaRef ds:uri="http://schemas.openxmlformats.org/package/2006/metadata/core-properties"/>
    <ds:schemaRef ds:uri="5524b2e9-c177-46a6-899a-7c9127ce408b"/>
    <ds:schemaRef ds:uri="http://schemas.microsoft.com/office/2006/documentManagement/types"/>
    <ds:schemaRef ds:uri="http://purl.org/dc/terms/"/>
    <ds:schemaRef ds:uri="http://purl.org/dc/dcmitype/"/>
    <ds:schemaRef ds:uri="http://schemas.microsoft.com/office/infopath/2007/PartnerControls"/>
    <ds:schemaRef ds:uri="4d244762-d60a-4dc0-a00b-2af0e9ebe905"/>
    <ds:schemaRef ds:uri="http://www.w3.org/XML/1998/namespace"/>
    <ds:schemaRef ds:uri="e3e2664a-4298-401e-9fa6-8f5325dd2938"/>
  </ds:schemaRefs>
</ds:datastoreItem>
</file>

<file path=customXml/itemProps2.xml><?xml version="1.0" encoding="utf-8"?>
<ds:datastoreItem xmlns:ds="http://schemas.openxmlformats.org/officeDocument/2006/customXml" ds:itemID="{4C822CED-3F19-4B3C-99B9-A25F5F90BC84}">
  <ds:schemaRefs>
    <ds:schemaRef ds:uri="http://schemas.microsoft.com/sharepoint/v3/contenttype/forms"/>
  </ds:schemaRefs>
</ds:datastoreItem>
</file>

<file path=customXml/itemProps3.xml><?xml version="1.0" encoding="utf-8"?>
<ds:datastoreItem xmlns:ds="http://schemas.openxmlformats.org/officeDocument/2006/customXml" ds:itemID="{700BDD94-6983-4B20-8463-57E184F047D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524b2e9-c177-46a6-899a-7c9127ce408b"/>
    <ds:schemaRef ds:uri="4d244762-d60a-4dc0-a00b-2af0e9ebe905"/>
    <ds:schemaRef ds:uri="e3e2664a-4298-401e-9fa6-8f5325dd293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JCI_1.02</Template>
  <TotalTime>366</TotalTime>
  <Words>7542</Words>
  <Application>Microsoft Office PowerPoint</Application>
  <PresentationFormat>Widescreen</PresentationFormat>
  <Paragraphs>672</Paragraphs>
  <Slides>66</Slides>
  <Notes>46</Notes>
  <HiddenSlides>0</HiddenSlides>
  <MMClips>0</MMClips>
  <ScaleCrop>false</ScaleCrop>
  <HeadingPairs>
    <vt:vector size="6" baseType="variant">
      <vt:variant>
        <vt:lpstr>Fonts Used</vt:lpstr>
      </vt:variant>
      <vt:variant>
        <vt:i4>3</vt:i4>
      </vt:variant>
      <vt:variant>
        <vt:lpstr>Theme</vt:lpstr>
      </vt:variant>
      <vt:variant>
        <vt:i4>7</vt:i4>
      </vt:variant>
      <vt:variant>
        <vt:lpstr>Slide Titles</vt:lpstr>
      </vt:variant>
      <vt:variant>
        <vt:i4>66</vt:i4>
      </vt:variant>
    </vt:vector>
  </HeadingPairs>
  <TitlesOfParts>
    <vt:vector size="76" baseType="lpstr">
      <vt:lpstr>Arial</vt:lpstr>
      <vt:lpstr>Calibri</vt:lpstr>
      <vt:lpstr>Wingdings</vt:lpstr>
      <vt:lpstr>JCI_Covers</vt:lpstr>
      <vt:lpstr>4_JCI-Dividers - with logo</vt:lpstr>
      <vt:lpstr>JCI Satement/Quote</vt:lpstr>
      <vt:lpstr>4_JCI-Dividers - without logo</vt:lpstr>
      <vt:lpstr>JCI_slides_without_logo</vt:lpstr>
      <vt:lpstr>1_End slide</vt:lpstr>
      <vt:lpstr>5_JCI-Dividers - with logo</vt:lpstr>
      <vt:lpstr>Introduction to Refrigerant R-454B</vt:lpstr>
      <vt:lpstr>Introduction to R-454B</vt:lpstr>
      <vt:lpstr>GWP drives R-410A to R-454B change</vt:lpstr>
      <vt:lpstr>Regulations Impacting Manufacturing – International</vt:lpstr>
      <vt:lpstr>Regulations Impacting Manufacturing – North America</vt:lpstr>
      <vt:lpstr>Regulations Impacting Manufacturing</vt:lpstr>
      <vt:lpstr>Why R-454B? or Flammability: the elephant in the room</vt:lpstr>
      <vt:lpstr>R-454B Flammability Information</vt:lpstr>
      <vt:lpstr>More R-454B Flammability Information</vt:lpstr>
      <vt:lpstr>R-454B Flammability Information</vt:lpstr>
      <vt:lpstr>More R-454B Flammability Information</vt:lpstr>
      <vt:lpstr>More R-454B Flammability Information</vt:lpstr>
      <vt:lpstr>Other R-454B properties</vt:lpstr>
      <vt:lpstr>R-454B and “phasedown” Regulations</vt:lpstr>
      <vt:lpstr>Dew Point, Bubble Point &amp; Temperature Glide R-454B &amp; Other Blended Refrigerants</vt:lpstr>
      <vt:lpstr>Other R-454B properties</vt:lpstr>
      <vt:lpstr>Other R-454B properties</vt:lpstr>
      <vt:lpstr>R-454B Compared to R-410A</vt:lpstr>
      <vt:lpstr>Ducted Systems Equipment Updates for R-454B</vt:lpstr>
      <vt:lpstr>Ducted Systems Equipment Updates for R-454B</vt:lpstr>
      <vt:lpstr>Ducted Systems Equipment Updates for R-454B</vt:lpstr>
      <vt:lpstr>Ducted Systems Equipment Updates for R-454B</vt:lpstr>
      <vt:lpstr>Ducted Systems Equipment Updates for R-454B</vt:lpstr>
      <vt:lpstr>Ducted Systems Equipment Updates for R-454B</vt:lpstr>
      <vt:lpstr>Ducted Systems Equipment Updates for R-454B</vt:lpstr>
      <vt:lpstr>Ducted Systems Equipment Updates for R-454B</vt:lpstr>
      <vt:lpstr>Ducted Systems Equipment Updates for R-454B</vt:lpstr>
      <vt:lpstr>R-454B Impact to Manufacturing Summary</vt:lpstr>
      <vt:lpstr>Impact to Distribution R-410A Unit Availability Through the Transition to R-454B</vt:lpstr>
      <vt:lpstr>Regulations Impacting Distribution and HVAC Contracting</vt:lpstr>
      <vt:lpstr>Federal Regulations – SNAP Rules 20 (2016) and 21 (2017)*</vt:lpstr>
      <vt:lpstr>Federal Regulations – AIM Act</vt:lpstr>
      <vt:lpstr>Federal Regulations – AIM Act</vt:lpstr>
      <vt:lpstr>Federal Regulations – AIM Act</vt:lpstr>
      <vt:lpstr>Federal Regulations – AIM Act</vt:lpstr>
      <vt:lpstr>Federal Regulations – AIM Act</vt:lpstr>
      <vt:lpstr>R-454B Topics Impacting Distribution and HVAC Contracting</vt:lpstr>
      <vt:lpstr>Transport – “mildly flammable” is still FLAMMABLE</vt:lpstr>
      <vt:lpstr>Transport – “mildly flammable” is still FLAMMABLE</vt:lpstr>
      <vt:lpstr>Transport – “mildly flammable” is still FLAMMABLE</vt:lpstr>
      <vt:lpstr>Storage – “mildly flammable” is still FLAMMABLE</vt:lpstr>
      <vt:lpstr>Storage – “mildly flammable” is still FLAMMABLE</vt:lpstr>
      <vt:lpstr>Storage – “mildly flammable” is still FLAMMABLE</vt:lpstr>
      <vt:lpstr>Application – “mildly flammable” is still FLAMMABLE</vt:lpstr>
      <vt:lpstr>Application – “mildly flammable” is still FLAMMABLE</vt:lpstr>
      <vt:lpstr>Application – “mildly flammable” is still FLAMMABLE</vt:lpstr>
      <vt:lpstr>Application – “mildly flammable” is still FLAMMABLE</vt:lpstr>
      <vt:lpstr>R-454B Refrigerant System Service Procedures</vt:lpstr>
      <vt:lpstr>R-454B Refrigerant System Service Procedures</vt:lpstr>
      <vt:lpstr>R-454B Refrigerant System Service Procedures</vt:lpstr>
      <vt:lpstr>R-454B Refrigerant System Service Procedures</vt:lpstr>
      <vt:lpstr>R-454B Refrigerant System Service Procedures</vt:lpstr>
      <vt:lpstr>R-454B Refrigerant System Service Procedures</vt:lpstr>
      <vt:lpstr>R-454B Refrigerant System Service Procedures</vt:lpstr>
      <vt:lpstr>R-454B Refrigerant System Service Procedures</vt:lpstr>
      <vt:lpstr>R-454B Refrigerant System Service Procedures</vt:lpstr>
      <vt:lpstr>R-454B Refrigerant System Service Procedures</vt:lpstr>
      <vt:lpstr>DO NOTs for any Refrigerant</vt:lpstr>
      <vt:lpstr>R-454B Impact to Distribution and HVAC Contracting  Navigating though Transition</vt:lpstr>
      <vt:lpstr>Refrigerant R-454B References and Aids</vt:lpstr>
      <vt:lpstr>Questions</vt:lpstr>
      <vt:lpstr>R-454B FAQs</vt:lpstr>
      <vt:lpstr>R-454B FAQs</vt:lpstr>
      <vt:lpstr>R-454B FAQs</vt:lpstr>
      <vt:lpstr>R-454B FAQs</vt:lpstr>
      <vt:lpstr>Thank You</vt:lpstr>
    </vt:vector>
  </TitlesOfParts>
  <Company>Johnson Controls,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Wide Standard PowerPoint Template</dc:title>
  <dc:creator>Johnson Controls</dc:creator>
  <dc:description/>
  <cp:lastModifiedBy>Paul Grimm</cp:lastModifiedBy>
  <cp:revision>547</cp:revision>
  <dcterms:created xsi:type="dcterms:W3CDTF">2014-02-06T11:22:37Z</dcterms:created>
  <dcterms:modified xsi:type="dcterms:W3CDTF">2024-01-02T17:16:50Z</dcterms:modified>
  <cp:contentStatus>Version 2.4-wide</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0x010100B846FD675ED22242844CEE5A856A96FD</vt:lpwstr>
  </property>
  <property fmtid="{D5CDD505-2E9C-101B-9397-08002B2CF9AE}" pid="3" name="Information Classification">
    <vt:lpwstr>Internal </vt:lpwstr>
  </property>
  <property fmtid="{D5CDD505-2E9C-101B-9397-08002B2CF9AE}" pid="4" name="Order">
    <vt:r8>512889700</vt:r8>
  </property>
  <property fmtid="{D5CDD505-2E9C-101B-9397-08002B2CF9AE}" pid="5" name="xd_Signature">
    <vt:bool>false</vt:bool>
  </property>
  <property fmtid="{D5CDD505-2E9C-101B-9397-08002B2CF9AE}" pid="6" name="xd_ProgID">
    <vt:lpwstr/>
  </property>
  <property fmtid="{D5CDD505-2E9C-101B-9397-08002B2CF9AE}" pid="7" name="ComplianceAssetId">
    <vt:lpwstr/>
  </property>
  <property fmtid="{D5CDD505-2E9C-101B-9397-08002B2CF9AE}" pid="8" name="TemplateUrl">
    <vt:lpwstr/>
  </property>
  <property fmtid="{D5CDD505-2E9C-101B-9397-08002B2CF9AE}" pid="9" name="_ExtendedDescription">
    <vt:lpwstr/>
  </property>
  <property fmtid="{D5CDD505-2E9C-101B-9397-08002B2CF9AE}" pid="10" name="MSIP_Label_c7e39e4d-11d6-4652-bc7c-e1571f69ea88_Enabled">
    <vt:lpwstr>true</vt:lpwstr>
  </property>
  <property fmtid="{D5CDD505-2E9C-101B-9397-08002B2CF9AE}" pid="11" name="MSIP_Label_c7e39e4d-11d6-4652-bc7c-e1571f69ea88_SetDate">
    <vt:lpwstr>2023-10-11T17:26:26Z</vt:lpwstr>
  </property>
  <property fmtid="{D5CDD505-2E9C-101B-9397-08002B2CF9AE}" pid="12" name="MSIP_Label_c7e39e4d-11d6-4652-bc7c-e1571f69ea88_Method">
    <vt:lpwstr>Privileged</vt:lpwstr>
  </property>
  <property fmtid="{D5CDD505-2E9C-101B-9397-08002B2CF9AE}" pid="13" name="MSIP_Label_c7e39e4d-11d6-4652-bc7c-e1571f69ea88_Name">
    <vt:lpwstr>c7e39e4d-11d6-4652-bc7c-e1571f69ea88</vt:lpwstr>
  </property>
  <property fmtid="{D5CDD505-2E9C-101B-9397-08002B2CF9AE}" pid="14" name="MSIP_Label_c7e39e4d-11d6-4652-bc7c-e1571f69ea88_SiteId">
    <vt:lpwstr>a1f1e214-7ded-45b6-81a1-9e8ae3459641</vt:lpwstr>
  </property>
  <property fmtid="{D5CDD505-2E9C-101B-9397-08002B2CF9AE}" pid="15" name="MSIP_Label_c7e39e4d-11d6-4652-bc7c-e1571f69ea88_ActionId">
    <vt:lpwstr>dfce24f6-01b9-4415-bf31-c456cc19434b</vt:lpwstr>
  </property>
  <property fmtid="{D5CDD505-2E9C-101B-9397-08002B2CF9AE}" pid="16" name="MSIP_Label_c7e39e4d-11d6-4652-bc7c-e1571f69ea88_ContentBits">
    <vt:lpwstr>0</vt:lpwstr>
  </property>
</Properties>
</file>